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3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4"/>
  </p:sldMasterIdLst>
  <p:notesMasterIdLst>
    <p:notesMasterId r:id="rId29"/>
  </p:notesMasterIdLst>
  <p:sldIdLst>
    <p:sldId id="272" r:id="rId5"/>
    <p:sldId id="283" r:id="rId6"/>
    <p:sldId id="540" r:id="rId7"/>
    <p:sldId id="541" r:id="rId8"/>
    <p:sldId id="536" r:id="rId9"/>
    <p:sldId id="545" r:id="rId10"/>
    <p:sldId id="508" r:id="rId11"/>
    <p:sldId id="276" r:id="rId12"/>
    <p:sldId id="509" r:id="rId13"/>
    <p:sldId id="407" r:id="rId14"/>
    <p:sldId id="518" r:id="rId15"/>
    <p:sldId id="510" r:id="rId16"/>
    <p:sldId id="511" r:id="rId17"/>
    <p:sldId id="507" r:id="rId18"/>
    <p:sldId id="498" r:id="rId19"/>
    <p:sldId id="515" r:id="rId20"/>
    <p:sldId id="529" r:id="rId21"/>
    <p:sldId id="522" r:id="rId22"/>
    <p:sldId id="501" r:id="rId23"/>
    <p:sldId id="539" r:id="rId24"/>
    <p:sldId id="546" r:id="rId25"/>
    <p:sldId id="543" r:id="rId26"/>
    <p:sldId id="544" r:id="rId27"/>
    <p:sldId id="520" r:id="rId2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8B91"/>
    <a:srgbClr val="FFFF66"/>
    <a:srgbClr val="FF9966"/>
    <a:srgbClr val="0070C0"/>
    <a:srgbClr val="006803"/>
    <a:srgbClr val="FF9999"/>
    <a:srgbClr val="FF99CC"/>
    <a:srgbClr val="660066"/>
    <a:srgbClr val="70AD47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AA30E2-78DE-460E-BD4D-D615C1CA3D07}" v="26" dt="2026-09-02T04:15:06.4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3729" autoAdjust="0"/>
  </p:normalViewPr>
  <p:slideViewPr>
    <p:cSldViewPr snapToGrid="0">
      <p:cViewPr varScale="1">
        <p:scale>
          <a:sx n="74" d="100"/>
          <a:sy n="74" d="100"/>
        </p:scale>
        <p:origin x="2016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ouan Pan" userId="cba61a6a-7825-425b-b936-52cb7cdf1aed" providerId="ADAL" clId="{6C3CA09A-53DC-4F35-BBF3-9653248802FE}"/>
    <pc:docChg chg="undo custSel addSld delSld modSld sldOrd">
      <pc:chgData name="Shouan Pan" userId="cba61a6a-7825-425b-b936-52cb7cdf1aed" providerId="ADAL" clId="{6C3CA09A-53DC-4F35-BBF3-9653248802FE}" dt="2026-09-02T20:15:53.442" v="799" actId="1076"/>
      <pc:docMkLst>
        <pc:docMk/>
      </pc:docMkLst>
      <pc:sldChg chg="del">
        <pc:chgData name="Shouan Pan" userId="cba61a6a-7825-425b-b936-52cb7cdf1aed" providerId="ADAL" clId="{6C3CA09A-53DC-4F35-BBF3-9653248802FE}" dt="2026-09-02T03:40:56.247" v="13" actId="47"/>
        <pc:sldMkLst>
          <pc:docMk/>
          <pc:sldMk cId="3975588490" sldId="275"/>
        </pc:sldMkLst>
      </pc:sldChg>
      <pc:sldChg chg="del">
        <pc:chgData name="Shouan Pan" userId="cba61a6a-7825-425b-b936-52cb7cdf1aed" providerId="ADAL" clId="{6C3CA09A-53DC-4F35-BBF3-9653248802FE}" dt="2026-09-02T04:28:05.206" v="772" actId="47"/>
        <pc:sldMkLst>
          <pc:docMk/>
          <pc:sldMk cId="17723259" sldId="497"/>
        </pc:sldMkLst>
      </pc:sldChg>
      <pc:sldChg chg="addSp delSp modSp mod modClrScheme chgLayout">
        <pc:chgData name="Shouan Pan" userId="cba61a6a-7825-425b-b936-52cb7cdf1aed" providerId="ADAL" clId="{6C3CA09A-53DC-4F35-BBF3-9653248802FE}" dt="2026-09-02T04:20:41.682" v="746" actId="14100"/>
        <pc:sldMkLst>
          <pc:docMk/>
          <pc:sldMk cId="1225552610" sldId="511"/>
        </pc:sldMkLst>
        <pc:spChg chg="del mod ord">
          <ac:chgData name="Shouan Pan" userId="cba61a6a-7825-425b-b936-52cb7cdf1aed" providerId="ADAL" clId="{6C3CA09A-53DC-4F35-BBF3-9653248802FE}" dt="2026-09-02T04:04:28.700" v="567" actId="478"/>
          <ac:spMkLst>
            <pc:docMk/>
            <pc:sldMk cId="1225552610" sldId="511"/>
            <ac:spMk id="2" creationId="{90B9B395-D0D0-5BF9-1BC8-3EA6C2C3DCA2}"/>
          </ac:spMkLst>
        </pc:spChg>
        <pc:spChg chg="mod ord">
          <ac:chgData name="Shouan Pan" userId="cba61a6a-7825-425b-b936-52cb7cdf1aed" providerId="ADAL" clId="{6C3CA09A-53DC-4F35-BBF3-9653248802FE}" dt="2026-09-02T04:11:17.139" v="692" actId="20577"/>
          <ac:spMkLst>
            <pc:docMk/>
            <pc:sldMk cId="1225552610" sldId="511"/>
            <ac:spMk id="3" creationId="{55B6AE21-AD09-B111-3B2A-5164B72487A2}"/>
          </ac:spMkLst>
        </pc:spChg>
        <pc:spChg chg="mod ord">
          <ac:chgData name="Shouan Pan" userId="cba61a6a-7825-425b-b936-52cb7cdf1aed" providerId="ADAL" clId="{6C3CA09A-53DC-4F35-BBF3-9653248802FE}" dt="2026-09-02T03:51:23.174" v="104" actId="700"/>
          <ac:spMkLst>
            <pc:docMk/>
            <pc:sldMk cId="1225552610" sldId="511"/>
            <ac:spMk id="4" creationId="{318E8F51-4548-FC95-7893-93BBFAE56E88}"/>
          </ac:spMkLst>
        </pc:spChg>
        <pc:spChg chg="mod ord">
          <ac:chgData name="Shouan Pan" userId="cba61a6a-7825-425b-b936-52cb7cdf1aed" providerId="ADAL" clId="{6C3CA09A-53DC-4F35-BBF3-9653248802FE}" dt="2026-09-02T04:20:41.682" v="746" actId="14100"/>
          <ac:spMkLst>
            <pc:docMk/>
            <pc:sldMk cId="1225552610" sldId="511"/>
            <ac:spMk id="6" creationId="{3ED7924C-7C49-E307-ADCC-8A8B1A2B13E4}"/>
          </ac:spMkLst>
        </pc:spChg>
        <pc:spChg chg="add del mod">
          <ac:chgData name="Shouan Pan" userId="cba61a6a-7825-425b-b936-52cb7cdf1aed" providerId="ADAL" clId="{6C3CA09A-53DC-4F35-BBF3-9653248802FE}" dt="2026-09-02T03:52:29.171" v="123" actId="478"/>
          <ac:spMkLst>
            <pc:docMk/>
            <pc:sldMk cId="1225552610" sldId="511"/>
            <ac:spMk id="9" creationId="{45DB1698-6439-8435-9986-348D700B638A}"/>
          </ac:spMkLst>
        </pc:spChg>
        <pc:spChg chg="add del mod">
          <ac:chgData name="Shouan Pan" userId="cba61a6a-7825-425b-b936-52cb7cdf1aed" providerId="ADAL" clId="{6C3CA09A-53DC-4F35-BBF3-9653248802FE}" dt="2026-09-02T04:07:27.913" v="648" actId="478"/>
          <ac:spMkLst>
            <pc:docMk/>
            <pc:sldMk cId="1225552610" sldId="511"/>
            <ac:spMk id="11" creationId="{7DD64159-ADF5-3670-4CFF-2A591BC32BC6}"/>
          </ac:spMkLst>
        </pc:spChg>
        <pc:spChg chg="add del mod">
          <ac:chgData name="Shouan Pan" userId="cba61a6a-7825-425b-b936-52cb7cdf1aed" providerId="ADAL" clId="{6C3CA09A-53DC-4F35-BBF3-9653248802FE}" dt="2026-09-02T04:07:42.634" v="650" actId="478"/>
          <ac:spMkLst>
            <pc:docMk/>
            <pc:sldMk cId="1225552610" sldId="511"/>
            <ac:spMk id="13" creationId="{55ACF189-F388-23C1-8D89-2F998AB653A9}"/>
          </ac:spMkLst>
        </pc:spChg>
        <pc:picChg chg="add del mod">
          <ac:chgData name="Shouan Pan" userId="cba61a6a-7825-425b-b936-52cb7cdf1aed" providerId="ADAL" clId="{6C3CA09A-53DC-4F35-BBF3-9653248802FE}" dt="2026-09-02T03:51:06.382" v="103" actId="478"/>
          <ac:picMkLst>
            <pc:docMk/>
            <pc:sldMk cId="1225552610" sldId="511"/>
            <ac:picMk id="7" creationId="{63B2EF6A-85B6-4183-F0CF-BC835F0E4ACF}"/>
          </ac:picMkLst>
        </pc:picChg>
        <pc:picChg chg="del">
          <ac:chgData name="Shouan Pan" userId="cba61a6a-7825-425b-b936-52cb7cdf1aed" providerId="ADAL" clId="{6C3CA09A-53DC-4F35-BBF3-9653248802FE}" dt="2026-09-02T04:01:10.855" v="413" actId="478"/>
          <ac:picMkLst>
            <pc:docMk/>
            <pc:sldMk cId="1225552610" sldId="511"/>
            <ac:picMk id="8" creationId="{908D60E2-4FE6-DE55-D364-F40C78BF3AA3}"/>
          </ac:picMkLst>
        </pc:picChg>
      </pc:sldChg>
      <pc:sldChg chg="modSp mod">
        <pc:chgData name="Shouan Pan" userId="cba61a6a-7825-425b-b936-52cb7cdf1aed" providerId="ADAL" clId="{6C3CA09A-53DC-4F35-BBF3-9653248802FE}" dt="2026-09-02T20:15:53.442" v="799" actId="1076"/>
        <pc:sldMkLst>
          <pc:docMk/>
          <pc:sldMk cId="2822389278" sldId="520"/>
        </pc:sldMkLst>
        <pc:spChg chg="mod">
          <ac:chgData name="Shouan Pan" userId="cba61a6a-7825-425b-b936-52cb7cdf1aed" providerId="ADAL" clId="{6C3CA09A-53DC-4F35-BBF3-9653248802FE}" dt="2026-09-02T20:15:53.442" v="799" actId="1076"/>
          <ac:spMkLst>
            <pc:docMk/>
            <pc:sldMk cId="2822389278" sldId="520"/>
            <ac:spMk id="8" creationId="{73091A63-38FD-5868-9D60-6119931E6B7D}"/>
          </ac:spMkLst>
        </pc:spChg>
      </pc:sldChg>
      <pc:sldChg chg="modSp mod">
        <pc:chgData name="Shouan Pan" userId="cba61a6a-7825-425b-b936-52cb7cdf1aed" providerId="ADAL" clId="{6C3CA09A-53DC-4F35-BBF3-9653248802FE}" dt="2026-09-02T18:21:17.898" v="773" actId="20577"/>
        <pc:sldMkLst>
          <pc:docMk/>
          <pc:sldMk cId="3598064817" sldId="536"/>
        </pc:sldMkLst>
        <pc:spChg chg="mod">
          <ac:chgData name="Shouan Pan" userId="cba61a6a-7825-425b-b936-52cb7cdf1aed" providerId="ADAL" clId="{6C3CA09A-53DC-4F35-BBF3-9653248802FE}" dt="2026-09-02T03:44:43.961" v="89" actId="20577"/>
          <ac:spMkLst>
            <pc:docMk/>
            <pc:sldMk cId="3598064817" sldId="536"/>
            <ac:spMk id="2" creationId="{2CB28A97-B95F-9685-DFA2-16463DDD071C}"/>
          </ac:spMkLst>
        </pc:spChg>
        <pc:graphicFrameChg chg="modGraphic">
          <ac:chgData name="Shouan Pan" userId="cba61a6a-7825-425b-b936-52cb7cdf1aed" providerId="ADAL" clId="{6C3CA09A-53DC-4F35-BBF3-9653248802FE}" dt="2026-09-02T18:21:17.898" v="773" actId="20577"/>
          <ac:graphicFrameMkLst>
            <pc:docMk/>
            <pc:sldMk cId="3598064817" sldId="536"/>
            <ac:graphicFrameMk id="19" creationId="{CBC8FFDE-5516-0F42-AF41-5C6049726706}"/>
          </ac:graphicFrameMkLst>
        </pc:graphicFrameChg>
      </pc:sldChg>
      <pc:sldChg chg="del">
        <pc:chgData name="Shouan Pan" userId="cba61a6a-7825-425b-b936-52cb7cdf1aed" providerId="ADAL" clId="{6C3CA09A-53DC-4F35-BBF3-9653248802FE}" dt="2026-09-02T04:18:14.699" v="731" actId="47"/>
        <pc:sldMkLst>
          <pc:docMk/>
          <pc:sldMk cId="2007541291" sldId="538"/>
        </pc:sldMkLst>
      </pc:sldChg>
      <pc:sldChg chg="modSp mod">
        <pc:chgData name="Shouan Pan" userId="cba61a6a-7825-425b-b936-52cb7cdf1aed" providerId="ADAL" clId="{6C3CA09A-53DC-4F35-BBF3-9653248802FE}" dt="2026-09-02T18:22:10.657" v="778" actId="20577"/>
        <pc:sldMkLst>
          <pc:docMk/>
          <pc:sldMk cId="3592192166" sldId="539"/>
        </pc:sldMkLst>
        <pc:spChg chg="mod">
          <ac:chgData name="Shouan Pan" userId="cba61a6a-7825-425b-b936-52cb7cdf1aed" providerId="ADAL" clId="{6C3CA09A-53DC-4F35-BBF3-9653248802FE}" dt="2026-09-02T04:15:32.292" v="723" actId="113"/>
          <ac:spMkLst>
            <pc:docMk/>
            <pc:sldMk cId="3592192166" sldId="539"/>
            <ac:spMk id="2" creationId="{96656062-99E4-F872-7E8C-23BFAA964B81}"/>
          </ac:spMkLst>
        </pc:spChg>
        <pc:graphicFrameChg chg="mod modGraphic">
          <ac:chgData name="Shouan Pan" userId="cba61a6a-7825-425b-b936-52cb7cdf1aed" providerId="ADAL" clId="{6C3CA09A-53DC-4F35-BBF3-9653248802FE}" dt="2026-09-02T18:22:10.657" v="778" actId="20577"/>
          <ac:graphicFrameMkLst>
            <pc:docMk/>
            <pc:sldMk cId="3592192166" sldId="539"/>
            <ac:graphicFrameMk id="6" creationId="{2BFAE3CA-21A9-51E2-E183-8B58864D25BA}"/>
          </ac:graphicFrameMkLst>
        </pc:graphicFrameChg>
      </pc:sldChg>
      <pc:sldChg chg="addSp delSp modSp new mod">
        <pc:chgData name="Shouan Pan" userId="cba61a6a-7825-425b-b936-52cb7cdf1aed" providerId="ADAL" clId="{6C3CA09A-53DC-4F35-BBF3-9653248802FE}" dt="2026-09-02T04:19:06.288" v="738" actId="14100"/>
        <pc:sldMkLst>
          <pc:docMk/>
          <pc:sldMk cId="1575361794" sldId="540"/>
        </pc:sldMkLst>
        <pc:spChg chg="mod">
          <ac:chgData name="Shouan Pan" userId="cba61a6a-7825-425b-b936-52cb7cdf1aed" providerId="ADAL" clId="{6C3CA09A-53DC-4F35-BBF3-9653248802FE}" dt="2026-09-02T04:18:36.761" v="732" actId="1076"/>
          <ac:spMkLst>
            <pc:docMk/>
            <pc:sldMk cId="1575361794" sldId="540"/>
            <ac:spMk id="2" creationId="{CD67BE4E-E1EC-A315-3343-E67292EA8378}"/>
          </ac:spMkLst>
        </pc:spChg>
        <pc:spChg chg="del">
          <ac:chgData name="Shouan Pan" userId="cba61a6a-7825-425b-b936-52cb7cdf1aed" providerId="ADAL" clId="{6C3CA09A-53DC-4F35-BBF3-9653248802FE}" dt="2026-09-02T03:36:52.297" v="1" actId="22"/>
          <ac:spMkLst>
            <pc:docMk/>
            <pc:sldMk cId="1575361794" sldId="540"/>
            <ac:spMk id="3" creationId="{2A61E7E1-0662-18F1-8A3D-7AF89BD9B437}"/>
          </ac:spMkLst>
        </pc:spChg>
        <pc:picChg chg="add mod ord">
          <ac:chgData name="Shouan Pan" userId="cba61a6a-7825-425b-b936-52cb7cdf1aed" providerId="ADAL" clId="{6C3CA09A-53DC-4F35-BBF3-9653248802FE}" dt="2026-09-02T04:19:06.288" v="738" actId="14100"/>
          <ac:picMkLst>
            <pc:docMk/>
            <pc:sldMk cId="1575361794" sldId="540"/>
            <ac:picMk id="6" creationId="{A6DCD74A-4E6B-8401-3A68-CEFDC73D4CBB}"/>
          </ac:picMkLst>
        </pc:picChg>
      </pc:sldChg>
      <pc:sldChg chg="addSp delSp modSp new mod setBg">
        <pc:chgData name="Shouan Pan" userId="cba61a6a-7825-425b-b936-52cb7cdf1aed" providerId="ADAL" clId="{6C3CA09A-53DC-4F35-BBF3-9653248802FE}" dt="2026-09-02T04:19:30.744" v="739" actId="1076"/>
        <pc:sldMkLst>
          <pc:docMk/>
          <pc:sldMk cId="2042980456" sldId="541"/>
        </pc:sldMkLst>
        <pc:spChg chg="mod">
          <ac:chgData name="Shouan Pan" userId="cba61a6a-7825-425b-b936-52cb7cdf1aed" providerId="ADAL" clId="{6C3CA09A-53DC-4F35-BBF3-9653248802FE}" dt="2026-09-02T03:42:33.806" v="23" actId="26606"/>
          <ac:spMkLst>
            <pc:docMk/>
            <pc:sldMk cId="2042980456" sldId="541"/>
            <ac:spMk id="2" creationId="{0B3C0C4F-D747-FDEA-1C3C-EF38AAF50CB8}"/>
          </ac:spMkLst>
        </pc:spChg>
        <pc:spChg chg="del">
          <ac:chgData name="Shouan Pan" userId="cba61a6a-7825-425b-b936-52cb7cdf1aed" providerId="ADAL" clId="{6C3CA09A-53DC-4F35-BBF3-9653248802FE}" dt="2026-09-02T03:38:42.609" v="7" actId="22"/>
          <ac:spMkLst>
            <pc:docMk/>
            <pc:sldMk cId="2042980456" sldId="541"/>
            <ac:spMk id="3" creationId="{4D6C0540-7FEA-8169-10D2-FF3505FFDBC4}"/>
          </ac:spMkLst>
        </pc:spChg>
        <pc:spChg chg="mod">
          <ac:chgData name="Shouan Pan" userId="cba61a6a-7825-425b-b936-52cb7cdf1aed" providerId="ADAL" clId="{6C3CA09A-53DC-4F35-BBF3-9653248802FE}" dt="2026-09-02T03:42:33.806" v="23" actId="26606"/>
          <ac:spMkLst>
            <pc:docMk/>
            <pc:sldMk cId="2042980456" sldId="541"/>
            <ac:spMk id="4" creationId="{D17DEA68-200D-0B44-5AFC-655B2279A30D}"/>
          </ac:spMkLst>
        </pc:spChg>
        <pc:spChg chg="add del">
          <ac:chgData name="Shouan Pan" userId="cba61a6a-7825-425b-b936-52cb7cdf1aed" providerId="ADAL" clId="{6C3CA09A-53DC-4F35-BBF3-9653248802FE}" dt="2026-09-02T03:42:33.792" v="22" actId="26606"/>
          <ac:spMkLst>
            <pc:docMk/>
            <pc:sldMk cId="2042980456" sldId="541"/>
            <ac:spMk id="10" creationId="{42A7E95E-25FF-5CE0-15C1-407EAD2585B0}"/>
          </ac:spMkLst>
        </pc:spChg>
        <pc:spChg chg="add">
          <ac:chgData name="Shouan Pan" userId="cba61a6a-7825-425b-b936-52cb7cdf1aed" providerId="ADAL" clId="{6C3CA09A-53DC-4F35-BBF3-9653248802FE}" dt="2026-09-02T03:42:33.806" v="23" actId="26606"/>
          <ac:spMkLst>
            <pc:docMk/>
            <pc:sldMk cId="2042980456" sldId="541"/>
            <ac:spMk id="11" creationId="{F240A2FC-E2C3-458D-96B4-5DF9028D93A5}"/>
          </ac:spMkLst>
        </pc:spChg>
        <pc:spChg chg="add del">
          <ac:chgData name="Shouan Pan" userId="cba61a6a-7825-425b-b936-52cb7cdf1aed" providerId="ADAL" clId="{6C3CA09A-53DC-4F35-BBF3-9653248802FE}" dt="2026-09-02T03:42:33.792" v="22" actId="26606"/>
          <ac:spMkLst>
            <pc:docMk/>
            <pc:sldMk cId="2042980456" sldId="541"/>
            <ac:spMk id="13" creationId="{F64BBAA4-C62B-4146-B49F-FE4CC4655EE0}"/>
          </ac:spMkLst>
        </pc:spChg>
        <pc:spChg chg="add del">
          <ac:chgData name="Shouan Pan" userId="cba61a6a-7825-425b-b936-52cb7cdf1aed" providerId="ADAL" clId="{6C3CA09A-53DC-4F35-BBF3-9653248802FE}" dt="2026-09-02T03:42:33.792" v="22" actId="26606"/>
          <ac:spMkLst>
            <pc:docMk/>
            <pc:sldMk cId="2042980456" sldId="541"/>
            <ac:spMk id="15" creationId="{77C34054-98F8-4229-885E-04C525969C5E}"/>
          </ac:spMkLst>
        </pc:spChg>
        <pc:spChg chg="add del">
          <ac:chgData name="Shouan Pan" userId="cba61a6a-7825-425b-b936-52cb7cdf1aed" providerId="ADAL" clId="{6C3CA09A-53DC-4F35-BBF3-9653248802FE}" dt="2026-09-02T03:42:33.792" v="22" actId="26606"/>
          <ac:spMkLst>
            <pc:docMk/>
            <pc:sldMk cId="2042980456" sldId="541"/>
            <ac:spMk id="17" creationId="{22AAB964-B835-4B93-A1F3-4A30D1F38589}"/>
          </ac:spMkLst>
        </pc:spChg>
        <pc:spChg chg="add">
          <ac:chgData name="Shouan Pan" userId="cba61a6a-7825-425b-b936-52cb7cdf1aed" providerId="ADAL" clId="{6C3CA09A-53DC-4F35-BBF3-9653248802FE}" dt="2026-09-02T03:42:33.806" v="23" actId="26606"/>
          <ac:spMkLst>
            <pc:docMk/>
            <pc:sldMk cId="2042980456" sldId="541"/>
            <ac:spMk id="20" creationId="{5F097929-F3D6-4D1F-8AFC-CF348171A9E1}"/>
          </ac:spMkLst>
        </pc:spChg>
        <pc:spChg chg="add">
          <ac:chgData name="Shouan Pan" userId="cba61a6a-7825-425b-b936-52cb7cdf1aed" providerId="ADAL" clId="{6C3CA09A-53DC-4F35-BBF3-9653248802FE}" dt="2026-09-02T03:42:33.806" v="23" actId="26606"/>
          <ac:spMkLst>
            <pc:docMk/>
            <pc:sldMk cId="2042980456" sldId="541"/>
            <ac:spMk id="21" creationId="{2B9BBBC4-97A3-47D2-BFFE-A68530CDB9DC}"/>
          </ac:spMkLst>
        </pc:spChg>
        <pc:spChg chg="add">
          <ac:chgData name="Shouan Pan" userId="cba61a6a-7825-425b-b936-52cb7cdf1aed" providerId="ADAL" clId="{6C3CA09A-53DC-4F35-BBF3-9653248802FE}" dt="2026-09-02T03:42:33.806" v="23" actId="26606"/>
          <ac:spMkLst>
            <pc:docMk/>
            <pc:sldMk cId="2042980456" sldId="541"/>
            <ac:spMk id="23" creationId="{78967BEA-EA6A-4FF1-94E2-B010B61A36A9}"/>
          </ac:spMkLst>
        </pc:spChg>
        <pc:spChg chg="add">
          <ac:chgData name="Shouan Pan" userId="cba61a6a-7825-425b-b936-52cb7cdf1aed" providerId="ADAL" clId="{6C3CA09A-53DC-4F35-BBF3-9653248802FE}" dt="2026-09-02T03:42:33.806" v="23" actId="26606"/>
          <ac:spMkLst>
            <pc:docMk/>
            <pc:sldMk cId="2042980456" sldId="541"/>
            <ac:spMk id="24" creationId="{33428ACC-71EC-4171-9527-10983BA6B41D}"/>
          </ac:spMkLst>
        </pc:spChg>
        <pc:picChg chg="add mod ord">
          <ac:chgData name="Shouan Pan" userId="cba61a6a-7825-425b-b936-52cb7cdf1aed" providerId="ADAL" clId="{6C3CA09A-53DC-4F35-BBF3-9653248802FE}" dt="2026-09-02T04:19:30.744" v="739" actId="1076"/>
          <ac:picMkLst>
            <pc:docMk/>
            <pc:sldMk cId="2042980456" sldId="541"/>
            <ac:picMk id="6" creationId="{A6E949A2-6E58-8D32-39A3-D225DFB1C107}"/>
          </ac:picMkLst>
        </pc:picChg>
        <pc:cxnChg chg="add">
          <ac:chgData name="Shouan Pan" userId="cba61a6a-7825-425b-b936-52cb7cdf1aed" providerId="ADAL" clId="{6C3CA09A-53DC-4F35-BBF3-9653248802FE}" dt="2026-09-02T03:42:33.806" v="23" actId="26606"/>
          <ac:cxnSpMkLst>
            <pc:docMk/>
            <pc:sldMk cId="2042980456" sldId="541"/>
            <ac:cxnSpMk id="19" creationId="{BA22713B-ABB6-4391-97F9-0449A2B9B664}"/>
          </ac:cxnSpMkLst>
        </pc:cxnChg>
        <pc:cxnChg chg="add">
          <ac:chgData name="Shouan Pan" userId="cba61a6a-7825-425b-b936-52cb7cdf1aed" providerId="ADAL" clId="{6C3CA09A-53DC-4F35-BBF3-9653248802FE}" dt="2026-09-02T03:42:33.806" v="23" actId="26606"/>
          <ac:cxnSpMkLst>
            <pc:docMk/>
            <pc:sldMk cId="2042980456" sldId="541"/>
            <ac:cxnSpMk id="22" creationId="{43074C91-9045-414B-B5F9-567DAE3EED25}"/>
          </ac:cxnSpMkLst>
        </pc:cxnChg>
      </pc:sldChg>
      <pc:sldChg chg="addSp delSp modSp new del mod ord">
        <pc:chgData name="Shouan Pan" userId="cba61a6a-7825-425b-b936-52cb7cdf1aed" providerId="ADAL" clId="{6C3CA09A-53DC-4F35-BBF3-9653248802FE}" dt="2026-09-02T18:30:59.697" v="798" actId="47"/>
        <pc:sldMkLst>
          <pc:docMk/>
          <pc:sldMk cId="3163050401" sldId="542"/>
        </pc:sldMkLst>
        <pc:spChg chg="del">
          <ac:chgData name="Shouan Pan" userId="cba61a6a-7825-425b-b936-52cb7cdf1aed" providerId="ADAL" clId="{6C3CA09A-53DC-4F35-BBF3-9653248802FE}" dt="2026-09-02T04:16:54.323" v="725" actId="22"/>
          <ac:spMkLst>
            <pc:docMk/>
            <pc:sldMk cId="3163050401" sldId="542"/>
            <ac:spMk id="3" creationId="{98C9DA76-391B-A702-DFED-239AF741E515}"/>
          </ac:spMkLst>
        </pc:spChg>
        <pc:picChg chg="add mod ord">
          <ac:chgData name="Shouan Pan" userId="cba61a6a-7825-425b-b936-52cb7cdf1aed" providerId="ADAL" clId="{6C3CA09A-53DC-4F35-BBF3-9653248802FE}" dt="2026-09-02T18:23:06.195" v="785" actId="1076"/>
          <ac:picMkLst>
            <pc:docMk/>
            <pc:sldMk cId="3163050401" sldId="542"/>
            <ac:picMk id="6" creationId="{39DD1F97-40EE-91EF-A1BF-07E1C5DC5D12}"/>
          </ac:picMkLst>
        </pc:picChg>
      </pc:sldChg>
      <pc:sldChg chg="addSp delSp modSp new del mod">
        <pc:chgData name="Shouan Pan" userId="cba61a6a-7825-425b-b936-52cb7cdf1aed" providerId="ADAL" clId="{6C3CA09A-53DC-4F35-BBF3-9653248802FE}" dt="2026-09-02T04:11:27.797" v="693" actId="47"/>
        <pc:sldMkLst>
          <pc:docMk/>
          <pc:sldMk cId="3507374079" sldId="542"/>
        </pc:sldMkLst>
        <pc:spChg chg="del">
          <ac:chgData name="Shouan Pan" userId="cba61a6a-7825-425b-b936-52cb7cdf1aed" providerId="ADAL" clId="{6C3CA09A-53DC-4F35-BBF3-9653248802FE}" dt="2026-09-02T03:47:49.078" v="91" actId="22"/>
          <ac:spMkLst>
            <pc:docMk/>
            <pc:sldMk cId="3507374079" sldId="542"/>
            <ac:spMk id="3" creationId="{0E023225-E5D2-394F-46AC-2B8DFCD6D5E9}"/>
          </ac:spMkLst>
        </pc:spChg>
        <pc:picChg chg="add mod ord">
          <ac:chgData name="Shouan Pan" userId="cba61a6a-7825-425b-b936-52cb7cdf1aed" providerId="ADAL" clId="{6C3CA09A-53DC-4F35-BBF3-9653248802FE}" dt="2026-09-02T03:48:18.458" v="97" actId="1076"/>
          <ac:picMkLst>
            <pc:docMk/>
            <pc:sldMk cId="3507374079" sldId="542"/>
            <ac:picMk id="6" creationId="{6FFC0FFC-964E-7DA2-3767-4CE9805F345B}"/>
          </ac:picMkLst>
        </pc:picChg>
      </pc:sldChg>
      <pc:sldChg chg="addSp delSp modSp new mod">
        <pc:chgData name="Shouan Pan" userId="cba61a6a-7825-425b-b936-52cb7cdf1aed" providerId="ADAL" clId="{6C3CA09A-53DC-4F35-BBF3-9653248802FE}" dt="2026-09-02T04:22:48.438" v="755" actId="14100"/>
        <pc:sldMkLst>
          <pc:docMk/>
          <pc:sldMk cId="1234688406" sldId="543"/>
        </pc:sldMkLst>
        <pc:spChg chg="del">
          <ac:chgData name="Shouan Pan" userId="cba61a6a-7825-425b-b936-52cb7cdf1aed" providerId="ADAL" clId="{6C3CA09A-53DC-4F35-BBF3-9653248802FE}" dt="2026-09-02T04:22:11.838" v="748" actId="22"/>
          <ac:spMkLst>
            <pc:docMk/>
            <pc:sldMk cId="1234688406" sldId="543"/>
            <ac:spMk id="3" creationId="{1C8C84E8-1D68-9001-B702-9B17BB8AB262}"/>
          </ac:spMkLst>
        </pc:spChg>
        <pc:picChg chg="add mod ord">
          <ac:chgData name="Shouan Pan" userId="cba61a6a-7825-425b-b936-52cb7cdf1aed" providerId="ADAL" clId="{6C3CA09A-53DC-4F35-BBF3-9653248802FE}" dt="2026-09-02T04:22:48.438" v="755" actId="14100"/>
          <ac:picMkLst>
            <pc:docMk/>
            <pc:sldMk cId="1234688406" sldId="543"/>
            <ac:picMk id="6" creationId="{0D2F1DD8-490D-4B16-5B99-26586FC6A6C9}"/>
          </ac:picMkLst>
        </pc:picChg>
      </pc:sldChg>
      <pc:sldChg chg="addSp delSp modSp new mod">
        <pc:chgData name="Shouan Pan" userId="cba61a6a-7825-425b-b936-52cb7cdf1aed" providerId="ADAL" clId="{6C3CA09A-53DC-4F35-BBF3-9653248802FE}" dt="2026-09-02T04:23:45.429" v="762" actId="14100"/>
        <pc:sldMkLst>
          <pc:docMk/>
          <pc:sldMk cId="3206895954" sldId="544"/>
        </pc:sldMkLst>
        <pc:spChg chg="del">
          <ac:chgData name="Shouan Pan" userId="cba61a6a-7825-425b-b936-52cb7cdf1aed" providerId="ADAL" clId="{6C3CA09A-53DC-4F35-BBF3-9653248802FE}" dt="2026-09-02T04:23:25.230" v="757" actId="22"/>
          <ac:spMkLst>
            <pc:docMk/>
            <pc:sldMk cId="3206895954" sldId="544"/>
            <ac:spMk id="3" creationId="{5F94C0C2-6D3E-9978-A1CA-12AE1D7A5C93}"/>
          </ac:spMkLst>
        </pc:spChg>
        <pc:picChg chg="add mod ord">
          <ac:chgData name="Shouan Pan" userId="cba61a6a-7825-425b-b936-52cb7cdf1aed" providerId="ADAL" clId="{6C3CA09A-53DC-4F35-BBF3-9653248802FE}" dt="2026-09-02T04:23:45.429" v="762" actId="14100"/>
          <ac:picMkLst>
            <pc:docMk/>
            <pc:sldMk cId="3206895954" sldId="544"/>
            <ac:picMk id="6" creationId="{1C867D67-5B98-3531-3185-990C44A01F97}"/>
          </ac:picMkLst>
        </pc:picChg>
      </pc:sldChg>
      <pc:sldChg chg="addSp delSp modSp new mod">
        <pc:chgData name="Shouan Pan" userId="cba61a6a-7825-425b-b936-52cb7cdf1aed" providerId="ADAL" clId="{6C3CA09A-53DC-4F35-BBF3-9653248802FE}" dt="2026-09-02T04:26:08.747" v="771" actId="1076"/>
        <pc:sldMkLst>
          <pc:docMk/>
          <pc:sldMk cId="2361019640" sldId="545"/>
        </pc:sldMkLst>
        <pc:spChg chg="del">
          <ac:chgData name="Shouan Pan" userId="cba61a6a-7825-425b-b936-52cb7cdf1aed" providerId="ADAL" clId="{6C3CA09A-53DC-4F35-BBF3-9653248802FE}" dt="2026-09-02T04:25:42.090" v="764" actId="22"/>
          <ac:spMkLst>
            <pc:docMk/>
            <pc:sldMk cId="2361019640" sldId="545"/>
            <ac:spMk id="3" creationId="{0FCD1F14-1C14-F3AD-04BE-76851F10BC17}"/>
          </ac:spMkLst>
        </pc:spChg>
        <pc:picChg chg="add mod ord">
          <ac:chgData name="Shouan Pan" userId="cba61a6a-7825-425b-b936-52cb7cdf1aed" providerId="ADAL" clId="{6C3CA09A-53DC-4F35-BBF3-9653248802FE}" dt="2026-09-02T04:26:08.747" v="771" actId="1076"/>
          <ac:picMkLst>
            <pc:docMk/>
            <pc:sldMk cId="2361019640" sldId="545"/>
            <ac:picMk id="6" creationId="{47A3DE34-2A00-98D0-E618-711D3DF562B6}"/>
          </ac:picMkLst>
        </pc:picChg>
      </pc:sldChg>
      <pc:sldChg chg="addSp delSp modSp new mod">
        <pc:chgData name="Shouan Pan" userId="cba61a6a-7825-425b-b936-52cb7cdf1aed" providerId="ADAL" clId="{6C3CA09A-53DC-4F35-BBF3-9653248802FE}" dt="2026-09-02T18:30:48.433" v="797" actId="14100"/>
        <pc:sldMkLst>
          <pc:docMk/>
          <pc:sldMk cId="1174103225" sldId="546"/>
        </pc:sldMkLst>
        <pc:spChg chg="del">
          <ac:chgData name="Shouan Pan" userId="cba61a6a-7825-425b-b936-52cb7cdf1aed" providerId="ADAL" clId="{6C3CA09A-53DC-4F35-BBF3-9653248802FE}" dt="2026-09-02T18:29:16.730" v="787" actId="22"/>
          <ac:spMkLst>
            <pc:docMk/>
            <pc:sldMk cId="1174103225" sldId="546"/>
            <ac:spMk id="3" creationId="{91BF976B-4777-67AF-74D0-ACDEB587BF2F}"/>
          </ac:spMkLst>
        </pc:spChg>
        <pc:picChg chg="add mod ord">
          <ac:chgData name="Shouan Pan" userId="cba61a6a-7825-425b-b936-52cb7cdf1aed" providerId="ADAL" clId="{6C3CA09A-53DC-4F35-BBF3-9653248802FE}" dt="2026-09-02T18:30:48.433" v="797" actId="14100"/>
          <ac:picMkLst>
            <pc:docMk/>
            <pc:sldMk cId="1174103225" sldId="546"/>
            <ac:picMk id="6" creationId="{0A10B06D-F3D1-8B45-BD11-971E05598793}"/>
          </ac:picMkLst>
        </pc:picChg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20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#4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#3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60CAD2-DDCF-4ECE-BBE9-1B9DA0A8B00D}" type="doc">
      <dgm:prSet loTypeId="urn:microsoft.com/office/officeart/2005/8/layout/hChevron3" loCatId="process" qsTypeId="urn:microsoft.com/office/officeart/2005/8/quickstyle/simple5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2A1540FC-3CD9-44DB-A02B-3FC03C22DCCB}">
      <dgm:prSet/>
      <dgm:spPr/>
      <dgm:t>
        <a:bodyPr/>
        <a:lstStyle/>
        <a:p>
          <a:r>
            <a:rPr lang="en-US"/>
            <a:t>Purpose</a:t>
          </a:r>
        </a:p>
      </dgm:t>
    </dgm:pt>
    <dgm:pt modelId="{DE4E9F92-8601-4508-B408-C8CE657FAD64}" type="parTrans" cxnId="{ADD1D14D-FB9D-4B4C-951B-9C2CA247FF7E}">
      <dgm:prSet/>
      <dgm:spPr/>
      <dgm:t>
        <a:bodyPr/>
        <a:lstStyle/>
        <a:p>
          <a:endParaRPr lang="en-US"/>
        </a:p>
      </dgm:t>
    </dgm:pt>
    <dgm:pt modelId="{7274B513-5A5D-4F38-B1F2-4289419154E4}" type="sibTrans" cxnId="{ADD1D14D-FB9D-4B4C-951B-9C2CA247FF7E}">
      <dgm:prSet/>
      <dgm:spPr/>
      <dgm:t>
        <a:bodyPr/>
        <a:lstStyle/>
        <a:p>
          <a:endParaRPr lang="en-US"/>
        </a:p>
      </dgm:t>
    </dgm:pt>
    <dgm:pt modelId="{FEAB1B8B-FBF8-4D3D-BA36-19F70FBA4195}">
      <dgm:prSet/>
      <dgm:spPr/>
      <dgm:t>
        <a:bodyPr/>
        <a:lstStyle/>
        <a:p>
          <a:r>
            <a:rPr lang="en-US"/>
            <a:t>Classification Study</a:t>
          </a:r>
        </a:p>
      </dgm:t>
    </dgm:pt>
    <dgm:pt modelId="{4ED0BD47-813B-4EDC-B4BE-A716C967FCAC}" type="parTrans" cxnId="{3898C3E8-4D33-4DA1-89D6-9A22C96E6CD3}">
      <dgm:prSet/>
      <dgm:spPr/>
      <dgm:t>
        <a:bodyPr/>
        <a:lstStyle/>
        <a:p>
          <a:endParaRPr lang="en-US"/>
        </a:p>
      </dgm:t>
    </dgm:pt>
    <dgm:pt modelId="{EF52BE2D-0B97-42B6-BF4F-687F1569EA75}" type="sibTrans" cxnId="{3898C3E8-4D33-4DA1-89D6-9A22C96E6CD3}">
      <dgm:prSet/>
      <dgm:spPr/>
      <dgm:t>
        <a:bodyPr/>
        <a:lstStyle/>
        <a:p>
          <a:endParaRPr lang="en-US"/>
        </a:p>
      </dgm:t>
    </dgm:pt>
    <dgm:pt modelId="{A8FDFBE1-83B2-47C2-927A-951615CA02AF}">
      <dgm:prSet/>
      <dgm:spPr/>
      <dgm:t>
        <a:bodyPr/>
        <a:lstStyle/>
        <a:p>
          <a:r>
            <a:rPr lang="en-US"/>
            <a:t>Compensation Study</a:t>
          </a:r>
        </a:p>
      </dgm:t>
    </dgm:pt>
    <dgm:pt modelId="{6FD0CA6F-C903-43B0-8CFD-1619A5A4AC31}" type="parTrans" cxnId="{47203DA1-C1BC-4328-82DE-25FFFBBA5BA7}">
      <dgm:prSet/>
      <dgm:spPr/>
      <dgm:t>
        <a:bodyPr/>
        <a:lstStyle/>
        <a:p>
          <a:endParaRPr lang="en-US"/>
        </a:p>
      </dgm:t>
    </dgm:pt>
    <dgm:pt modelId="{1A11888C-6F45-4E24-9FCC-5904606B3FAA}" type="sibTrans" cxnId="{47203DA1-C1BC-4328-82DE-25FFFBBA5BA7}">
      <dgm:prSet/>
      <dgm:spPr/>
      <dgm:t>
        <a:bodyPr/>
        <a:lstStyle/>
        <a:p>
          <a:endParaRPr lang="en-US"/>
        </a:p>
      </dgm:t>
    </dgm:pt>
    <dgm:pt modelId="{170F61F8-B795-41CC-8DD5-8EC8BE7A18E7}">
      <dgm:prSet/>
      <dgm:spPr/>
      <dgm:t>
        <a:bodyPr/>
        <a:lstStyle/>
        <a:p>
          <a:r>
            <a:rPr lang="en-US" dirty="0"/>
            <a:t>Implementation</a:t>
          </a:r>
        </a:p>
      </dgm:t>
    </dgm:pt>
    <dgm:pt modelId="{DBB6409F-B2EB-48F7-BE63-413FA0320599}" type="parTrans" cxnId="{CE73A60A-5D91-49EB-B420-A4B624E1AF15}">
      <dgm:prSet/>
      <dgm:spPr/>
      <dgm:t>
        <a:bodyPr/>
        <a:lstStyle/>
        <a:p>
          <a:endParaRPr lang="en-US"/>
        </a:p>
      </dgm:t>
    </dgm:pt>
    <dgm:pt modelId="{B69BE35C-820B-4936-80D4-DDC560DC278D}" type="sibTrans" cxnId="{CE73A60A-5D91-49EB-B420-A4B624E1AF15}">
      <dgm:prSet/>
      <dgm:spPr/>
      <dgm:t>
        <a:bodyPr/>
        <a:lstStyle/>
        <a:p>
          <a:endParaRPr lang="en-US"/>
        </a:p>
      </dgm:t>
    </dgm:pt>
    <dgm:pt modelId="{6FB862CF-9A66-484C-B41F-5F8D8D7C5990}" type="pres">
      <dgm:prSet presAssocID="{E060CAD2-DDCF-4ECE-BBE9-1B9DA0A8B00D}" presName="Name0" presStyleCnt="0">
        <dgm:presLayoutVars>
          <dgm:dir/>
          <dgm:resizeHandles val="exact"/>
        </dgm:presLayoutVars>
      </dgm:prSet>
      <dgm:spPr/>
    </dgm:pt>
    <dgm:pt modelId="{536357D6-D732-4C5F-B9E6-D4325E0A7AF6}" type="pres">
      <dgm:prSet presAssocID="{2A1540FC-3CD9-44DB-A02B-3FC03C22DCCB}" presName="parTxOnly" presStyleLbl="node1" presStyleIdx="0" presStyleCnt="4">
        <dgm:presLayoutVars>
          <dgm:bulletEnabled val="1"/>
        </dgm:presLayoutVars>
      </dgm:prSet>
      <dgm:spPr/>
    </dgm:pt>
    <dgm:pt modelId="{09C9D281-1409-4B11-8652-F44C620F4C51}" type="pres">
      <dgm:prSet presAssocID="{7274B513-5A5D-4F38-B1F2-4289419154E4}" presName="parSpace" presStyleCnt="0"/>
      <dgm:spPr/>
    </dgm:pt>
    <dgm:pt modelId="{7388769E-B442-493A-B401-B6C2592191C5}" type="pres">
      <dgm:prSet presAssocID="{FEAB1B8B-FBF8-4D3D-BA36-19F70FBA4195}" presName="parTxOnly" presStyleLbl="node1" presStyleIdx="1" presStyleCnt="4">
        <dgm:presLayoutVars>
          <dgm:bulletEnabled val="1"/>
        </dgm:presLayoutVars>
      </dgm:prSet>
      <dgm:spPr/>
    </dgm:pt>
    <dgm:pt modelId="{C500AA55-2D18-4A0A-915F-39E45C293551}" type="pres">
      <dgm:prSet presAssocID="{EF52BE2D-0B97-42B6-BF4F-687F1569EA75}" presName="parSpace" presStyleCnt="0"/>
      <dgm:spPr/>
    </dgm:pt>
    <dgm:pt modelId="{632E6482-5F24-43EE-967F-CE9DE80D7BCE}" type="pres">
      <dgm:prSet presAssocID="{A8FDFBE1-83B2-47C2-927A-951615CA02AF}" presName="parTxOnly" presStyleLbl="node1" presStyleIdx="2" presStyleCnt="4">
        <dgm:presLayoutVars>
          <dgm:bulletEnabled val="1"/>
        </dgm:presLayoutVars>
      </dgm:prSet>
      <dgm:spPr/>
    </dgm:pt>
    <dgm:pt modelId="{F76E07A5-B938-4B8F-9B8D-89E8872E25BF}" type="pres">
      <dgm:prSet presAssocID="{1A11888C-6F45-4E24-9FCC-5904606B3FAA}" presName="parSpace" presStyleCnt="0"/>
      <dgm:spPr/>
    </dgm:pt>
    <dgm:pt modelId="{A7F9326A-4C3F-4C24-85A7-57E9B5A836C3}" type="pres">
      <dgm:prSet presAssocID="{170F61F8-B795-41CC-8DD5-8EC8BE7A18E7}" presName="parTxOnly" presStyleLbl="node1" presStyleIdx="3" presStyleCnt="4">
        <dgm:presLayoutVars>
          <dgm:bulletEnabled val="1"/>
        </dgm:presLayoutVars>
      </dgm:prSet>
      <dgm:spPr/>
    </dgm:pt>
  </dgm:ptLst>
  <dgm:cxnLst>
    <dgm:cxn modelId="{CE73A60A-5D91-49EB-B420-A4B624E1AF15}" srcId="{E060CAD2-DDCF-4ECE-BBE9-1B9DA0A8B00D}" destId="{170F61F8-B795-41CC-8DD5-8EC8BE7A18E7}" srcOrd="3" destOrd="0" parTransId="{DBB6409F-B2EB-48F7-BE63-413FA0320599}" sibTransId="{B69BE35C-820B-4936-80D4-DDC560DC278D}"/>
    <dgm:cxn modelId="{6C26191C-AE46-4B7C-99D0-494C7BEFE2AA}" type="presOf" srcId="{A8FDFBE1-83B2-47C2-927A-951615CA02AF}" destId="{632E6482-5F24-43EE-967F-CE9DE80D7BCE}" srcOrd="0" destOrd="0" presId="urn:microsoft.com/office/officeart/2005/8/layout/hChevron3"/>
    <dgm:cxn modelId="{4FB69D5E-4C5F-42F2-8FD7-6F45C1AA82AF}" type="presOf" srcId="{E060CAD2-DDCF-4ECE-BBE9-1B9DA0A8B00D}" destId="{6FB862CF-9A66-484C-B41F-5F8D8D7C5990}" srcOrd="0" destOrd="0" presId="urn:microsoft.com/office/officeart/2005/8/layout/hChevron3"/>
    <dgm:cxn modelId="{1D8E9163-BB7C-4F5F-B286-B2CD956A844C}" type="presOf" srcId="{FEAB1B8B-FBF8-4D3D-BA36-19F70FBA4195}" destId="{7388769E-B442-493A-B401-B6C2592191C5}" srcOrd="0" destOrd="0" presId="urn:microsoft.com/office/officeart/2005/8/layout/hChevron3"/>
    <dgm:cxn modelId="{ADD1D14D-FB9D-4B4C-951B-9C2CA247FF7E}" srcId="{E060CAD2-DDCF-4ECE-BBE9-1B9DA0A8B00D}" destId="{2A1540FC-3CD9-44DB-A02B-3FC03C22DCCB}" srcOrd="0" destOrd="0" parTransId="{DE4E9F92-8601-4508-B408-C8CE657FAD64}" sibTransId="{7274B513-5A5D-4F38-B1F2-4289419154E4}"/>
    <dgm:cxn modelId="{47203DA1-C1BC-4328-82DE-25FFFBBA5BA7}" srcId="{E060CAD2-DDCF-4ECE-BBE9-1B9DA0A8B00D}" destId="{A8FDFBE1-83B2-47C2-927A-951615CA02AF}" srcOrd="2" destOrd="0" parTransId="{6FD0CA6F-C903-43B0-8CFD-1619A5A4AC31}" sibTransId="{1A11888C-6F45-4E24-9FCC-5904606B3FAA}"/>
    <dgm:cxn modelId="{67D1FEAD-D65B-4BD5-9D68-B0542D62FF03}" type="presOf" srcId="{2A1540FC-3CD9-44DB-A02B-3FC03C22DCCB}" destId="{536357D6-D732-4C5F-B9E6-D4325E0A7AF6}" srcOrd="0" destOrd="0" presId="urn:microsoft.com/office/officeart/2005/8/layout/hChevron3"/>
    <dgm:cxn modelId="{4CD4CCC8-7B26-42AC-BD19-75C4F441B8A9}" type="presOf" srcId="{170F61F8-B795-41CC-8DD5-8EC8BE7A18E7}" destId="{A7F9326A-4C3F-4C24-85A7-57E9B5A836C3}" srcOrd="0" destOrd="0" presId="urn:microsoft.com/office/officeart/2005/8/layout/hChevron3"/>
    <dgm:cxn modelId="{3898C3E8-4D33-4DA1-89D6-9A22C96E6CD3}" srcId="{E060CAD2-DDCF-4ECE-BBE9-1B9DA0A8B00D}" destId="{FEAB1B8B-FBF8-4D3D-BA36-19F70FBA4195}" srcOrd="1" destOrd="0" parTransId="{4ED0BD47-813B-4EDC-B4BE-A716C967FCAC}" sibTransId="{EF52BE2D-0B97-42B6-BF4F-687F1569EA75}"/>
    <dgm:cxn modelId="{9ED9FFD8-5455-4929-BC0F-65A5C0EA121A}" type="presParOf" srcId="{6FB862CF-9A66-484C-B41F-5F8D8D7C5990}" destId="{536357D6-D732-4C5F-B9E6-D4325E0A7AF6}" srcOrd="0" destOrd="0" presId="urn:microsoft.com/office/officeart/2005/8/layout/hChevron3"/>
    <dgm:cxn modelId="{9194A6EC-7705-4E7C-AB81-AC10CFA22ECC}" type="presParOf" srcId="{6FB862CF-9A66-484C-B41F-5F8D8D7C5990}" destId="{09C9D281-1409-4B11-8652-F44C620F4C51}" srcOrd="1" destOrd="0" presId="urn:microsoft.com/office/officeart/2005/8/layout/hChevron3"/>
    <dgm:cxn modelId="{F161CDDE-4917-48BD-A292-5B945EDC6A38}" type="presParOf" srcId="{6FB862CF-9A66-484C-B41F-5F8D8D7C5990}" destId="{7388769E-B442-493A-B401-B6C2592191C5}" srcOrd="2" destOrd="0" presId="urn:microsoft.com/office/officeart/2005/8/layout/hChevron3"/>
    <dgm:cxn modelId="{21848867-5ECC-4352-967A-819E97B96594}" type="presParOf" srcId="{6FB862CF-9A66-484C-B41F-5F8D8D7C5990}" destId="{C500AA55-2D18-4A0A-915F-39E45C293551}" srcOrd="3" destOrd="0" presId="urn:microsoft.com/office/officeart/2005/8/layout/hChevron3"/>
    <dgm:cxn modelId="{402DB4CF-6BE3-471E-87B6-D129C291B31E}" type="presParOf" srcId="{6FB862CF-9A66-484C-B41F-5F8D8D7C5990}" destId="{632E6482-5F24-43EE-967F-CE9DE80D7BCE}" srcOrd="4" destOrd="0" presId="urn:microsoft.com/office/officeart/2005/8/layout/hChevron3"/>
    <dgm:cxn modelId="{C81AF736-1C2A-4F9D-A8BA-765034622BA0}" type="presParOf" srcId="{6FB862CF-9A66-484C-B41F-5F8D8D7C5990}" destId="{F76E07A5-B938-4B8F-9B8D-89E8872E25BF}" srcOrd="5" destOrd="0" presId="urn:microsoft.com/office/officeart/2005/8/layout/hChevron3"/>
    <dgm:cxn modelId="{18E1F26C-A920-4B2C-9583-3B24C933786F}" type="presParOf" srcId="{6FB862CF-9A66-484C-B41F-5F8D8D7C5990}" destId="{A7F9326A-4C3F-4C24-85A7-57E9B5A836C3}" srcOrd="6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24DEC1-B73A-4359-B3B8-DBEDCB1A3B6B}" type="doc">
      <dgm:prSet loTypeId="urn:microsoft.com/office/officeart/2008/layout/LinedList" loCatId="list" qsTypeId="urn:microsoft.com/office/officeart/2005/8/quickstyle/simple1#73" qsCatId="simple" csTypeId="urn:microsoft.com/office/officeart/2005/8/colors/colorful2#20" csCatId="colorful" phldr="1"/>
      <dgm:spPr/>
      <dgm:t>
        <a:bodyPr/>
        <a:lstStyle/>
        <a:p>
          <a:endParaRPr lang="en-US"/>
        </a:p>
      </dgm:t>
    </dgm:pt>
    <dgm:pt modelId="{37D1C843-C6F0-40DB-A523-B94C212E7830}">
      <dgm:prSet/>
      <dgm:spPr/>
      <dgm:t>
        <a:bodyPr/>
        <a:lstStyle/>
        <a:p>
          <a:r>
            <a:rPr lang="en-US" dirty="0"/>
            <a:t>1. To create a modern, comprehensive classification and compensation system;</a:t>
          </a:r>
        </a:p>
      </dgm:t>
    </dgm:pt>
    <dgm:pt modelId="{58FBD80D-E631-4EB5-9241-410951B144F1}" type="parTrans" cxnId="{29C3ADFD-FD2C-4460-92A4-6222054EAB57}">
      <dgm:prSet/>
      <dgm:spPr/>
      <dgm:t>
        <a:bodyPr/>
        <a:lstStyle/>
        <a:p>
          <a:endParaRPr lang="en-US"/>
        </a:p>
      </dgm:t>
    </dgm:pt>
    <dgm:pt modelId="{0AC5FB96-6162-4A75-A7F0-8D3682F78884}" type="sibTrans" cxnId="{29C3ADFD-FD2C-4460-92A4-6222054EAB57}">
      <dgm:prSet/>
      <dgm:spPr/>
      <dgm:t>
        <a:bodyPr/>
        <a:lstStyle/>
        <a:p>
          <a:endParaRPr lang="en-US"/>
        </a:p>
      </dgm:t>
    </dgm:pt>
    <dgm:pt modelId="{C0D4E316-F3D2-4016-AB49-5E51C5B82CD2}">
      <dgm:prSet/>
      <dgm:spPr/>
      <dgm:t>
        <a:bodyPr/>
        <a:lstStyle/>
        <a:p>
          <a:endParaRPr lang="en-US" dirty="0"/>
        </a:p>
        <a:p>
          <a:r>
            <a:rPr lang="en-US" dirty="0"/>
            <a:t>2. To tackle systemic recruitment and retention challenges;</a:t>
          </a:r>
        </a:p>
      </dgm:t>
    </dgm:pt>
    <dgm:pt modelId="{83A7CC8F-6068-4F4A-A342-42C87E41424F}" type="parTrans" cxnId="{40096BFC-33AE-4416-A2DB-08D54304409F}">
      <dgm:prSet/>
      <dgm:spPr/>
      <dgm:t>
        <a:bodyPr/>
        <a:lstStyle/>
        <a:p>
          <a:endParaRPr lang="en-US"/>
        </a:p>
      </dgm:t>
    </dgm:pt>
    <dgm:pt modelId="{06EFB010-BB0C-4718-93FE-E602A1718382}" type="sibTrans" cxnId="{40096BFC-33AE-4416-A2DB-08D54304409F}">
      <dgm:prSet/>
      <dgm:spPr/>
      <dgm:t>
        <a:bodyPr/>
        <a:lstStyle/>
        <a:p>
          <a:endParaRPr lang="en-US"/>
        </a:p>
      </dgm:t>
    </dgm:pt>
    <dgm:pt modelId="{F5D010FB-FAED-4BEE-8796-B0B5F01D6E0C}">
      <dgm:prSet/>
      <dgm:spPr/>
      <dgm:t>
        <a:bodyPr/>
        <a:lstStyle/>
        <a:p>
          <a:endParaRPr lang="en-US" dirty="0"/>
        </a:p>
        <a:p>
          <a:r>
            <a:rPr lang="en-US" dirty="0"/>
            <a:t>3. To address frequent and serious administrative turnover.</a:t>
          </a:r>
        </a:p>
      </dgm:t>
    </dgm:pt>
    <dgm:pt modelId="{40D2C1AF-D1DF-4409-9F2D-DB48BB424769}" type="parTrans" cxnId="{D508C44D-736F-4F2E-B9A5-71655734B855}">
      <dgm:prSet/>
      <dgm:spPr/>
      <dgm:t>
        <a:bodyPr/>
        <a:lstStyle/>
        <a:p>
          <a:endParaRPr lang="en-US"/>
        </a:p>
      </dgm:t>
    </dgm:pt>
    <dgm:pt modelId="{08B1FACF-C4D4-41DD-8908-25CE338B27E0}" type="sibTrans" cxnId="{D508C44D-736F-4F2E-B9A5-71655734B855}">
      <dgm:prSet/>
      <dgm:spPr/>
      <dgm:t>
        <a:bodyPr/>
        <a:lstStyle/>
        <a:p>
          <a:endParaRPr lang="en-US"/>
        </a:p>
      </dgm:t>
    </dgm:pt>
    <dgm:pt modelId="{A9C0F4D4-2E2D-4EF1-891B-D57E194529AA}" type="pres">
      <dgm:prSet presAssocID="{4924DEC1-B73A-4359-B3B8-DBEDCB1A3B6B}" presName="vert0" presStyleCnt="0">
        <dgm:presLayoutVars>
          <dgm:dir/>
          <dgm:animOne val="branch"/>
          <dgm:animLvl val="lvl"/>
        </dgm:presLayoutVars>
      </dgm:prSet>
      <dgm:spPr/>
    </dgm:pt>
    <dgm:pt modelId="{1433EC68-5D2A-4EE7-ADE6-C34C19D9FBFC}" type="pres">
      <dgm:prSet presAssocID="{37D1C843-C6F0-40DB-A523-B94C212E7830}" presName="thickLine" presStyleLbl="alignNode1" presStyleIdx="0" presStyleCnt="3"/>
      <dgm:spPr/>
    </dgm:pt>
    <dgm:pt modelId="{12CFB014-C45C-4206-9A0B-59580447FA95}" type="pres">
      <dgm:prSet presAssocID="{37D1C843-C6F0-40DB-A523-B94C212E7830}" presName="horz1" presStyleCnt="0"/>
      <dgm:spPr/>
    </dgm:pt>
    <dgm:pt modelId="{4702C696-3732-405D-A14A-111438A6C4BA}" type="pres">
      <dgm:prSet presAssocID="{37D1C843-C6F0-40DB-A523-B94C212E7830}" presName="tx1" presStyleLbl="revTx" presStyleIdx="0" presStyleCnt="3"/>
      <dgm:spPr/>
    </dgm:pt>
    <dgm:pt modelId="{5121D3BF-A12E-4C1B-AD1B-6877148EFD40}" type="pres">
      <dgm:prSet presAssocID="{37D1C843-C6F0-40DB-A523-B94C212E7830}" presName="vert1" presStyleCnt="0"/>
      <dgm:spPr/>
    </dgm:pt>
    <dgm:pt modelId="{1A9B637D-618D-4C37-A0D3-9800B007217F}" type="pres">
      <dgm:prSet presAssocID="{C0D4E316-F3D2-4016-AB49-5E51C5B82CD2}" presName="thickLine" presStyleLbl="alignNode1" presStyleIdx="1" presStyleCnt="3"/>
      <dgm:spPr/>
    </dgm:pt>
    <dgm:pt modelId="{19B71678-C5FB-41D5-9E5A-851DB649721B}" type="pres">
      <dgm:prSet presAssocID="{C0D4E316-F3D2-4016-AB49-5E51C5B82CD2}" presName="horz1" presStyleCnt="0"/>
      <dgm:spPr/>
    </dgm:pt>
    <dgm:pt modelId="{67208DC8-8B4B-46F4-AE19-F4E00399437D}" type="pres">
      <dgm:prSet presAssocID="{C0D4E316-F3D2-4016-AB49-5E51C5B82CD2}" presName="tx1" presStyleLbl="revTx" presStyleIdx="1" presStyleCnt="3"/>
      <dgm:spPr/>
    </dgm:pt>
    <dgm:pt modelId="{8AB3D49B-7C3A-4D14-89D7-115FB5C443A8}" type="pres">
      <dgm:prSet presAssocID="{C0D4E316-F3D2-4016-AB49-5E51C5B82CD2}" presName="vert1" presStyleCnt="0"/>
      <dgm:spPr/>
    </dgm:pt>
    <dgm:pt modelId="{92CF8385-240E-4519-8B45-0B56627663AC}" type="pres">
      <dgm:prSet presAssocID="{F5D010FB-FAED-4BEE-8796-B0B5F01D6E0C}" presName="thickLine" presStyleLbl="alignNode1" presStyleIdx="2" presStyleCnt="3"/>
      <dgm:spPr/>
    </dgm:pt>
    <dgm:pt modelId="{C943A81E-A314-47AD-B427-318769C2EE8C}" type="pres">
      <dgm:prSet presAssocID="{F5D010FB-FAED-4BEE-8796-B0B5F01D6E0C}" presName="horz1" presStyleCnt="0"/>
      <dgm:spPr/>
    </dgm:pt>
    <dgm:pt modelId="{560260B9-B91D-4EE7-A232-5BBBF81F4A75}" type="pres">
      <dgm:prSet presAssocID="{F5D010FB-FAED-4BEE-8796-B0B5F01D6E0C}" presName="tx1" presStyleLbl="revTx" presStyleIdx="2" presStyleCnt="3"/>
      <dgm:spPr/>
    </dgm:pt>
    <dgm:pt modelId="{59226127-ADE4-416B-B351-AD52CFB859C0}" type="pres">
      <dgm:prSet presAssocID="{F5D010FB-FAED-4BEE-8796-B0B5F01D6E0C}" presName="vert1" presStyleCnt="0"/>
      <dgm:spPr/>
    </dgm:pt>
  </dgm:ptLst>
  <dgm:cxnLst>
    <dgm:cxn modelId="{80C6FA2A-A7CE-4A36-B8CE-5295EDE8416B}" type="presOf" srcId="{4924DEC1-B73A-4359-B3B8-DBEDCB1A3B6B}" destId="{A9C0F4D4-2E2D-4EF1-891B-D57E194529AA}" srcOrd="0" destOrd="0" presId="urn:microsoft.com/office/officeart/2008/layout/LinedList"/>
    <dgm:cxn modelId="{D508C44D-736F-4F2E-B9A5-71655734B855}" srcId="{4924DEC1-B73A-4359-B3B8-DBEDCB1A3B6B}" destId="{F5D010FB-FAED-4BEE-8796-B0B5F01D6E0C}" srcOrd="2" destOrd="0" parTransId="{40D2C1AF-D1DF-4409-9F2D-DB48BB424769}" sibTransId="{08B1FACF-C4D4-41DD-8908-25CE338B27E0}"/>
    <dgm:cxn modelId="{B3E4BE54-A53B-404B-AAAD-C8F49F7A625A}" type="presOf" srcId="{C0D4E316-F3D2-4016-AB49-5E51C5B82CD2}" destId="{67208DC8-8B4B-46F4-AE19-F4E00399437D}" srcOrd="0" destOrd="0" presId="urn:microsoft.com/office/officeart/2008/layout/LinedList"/>
    <dgm:cxn modelId="{E34A37B2-BFC7-4384-8A78-90493315720A}" type="presOf" srcId="{37D1C843-C6F0-40DB-A523-B94C212E7830}" destId="{4702C696-3732-405D-A14A-111438A6C4BA}" srcOrd="0" destOrd="0" presId="urn:microsoft.com/office/officeart/2008/layout/LinedList"/>
    <dgm:cxn modelId="{4968C5F5-70C9-4D01-BED2-AC73746E297C}" type="presOf" srcId="{F5D010FB-FAED-4BEE-8796-B0B5F01D6E0C}" destId="{560260B9-B91D-4EE7-A232-5BBBF81F4A75}" srcOrd="0" destOrd="0" presId="urn:microsoft.com/office/officeart/2008/layout/LinedList"/>
    <dgm:cxn modelId="{40096BFC-33AE-4416-A2DB-08D54304409F}" srcId="{4924DEC1-B73A-4359-B3B8-DBEDCB1A3B6B}" destId="{C0D4E316-F3D2-4016-AB49-5E51C5B82CD2}" srcOrd="1" destOrd="0" parTransId="{83A7CC8F-6068-4F4A-A342-42C87E41424F}" sibTransId="{06EFB010-BB0C-4718-93FE-E602A1718382}"/>
    <dgm:cxn modelId="{29C3ADFD-FD2C-4460-92A4-6222054EAB57}" srcId="{4924DEC1-B73A-4359-B3B8-DBEDCB1A3B6B}" destId="{37D1C843-C6F0-40DB-A523-B94C212E7830}" srcOrd="0" destOrd="0" parTransId="{58FBD80D-E631-4EB5-9241-410951B144F1}" sibTransId="{0AC5FB96-6162-4A75-A7F0-8D3682F78884}"/>
    <dgm:cxn modelId="{B1BFC649-3CF9-49E4-B377-22DFA186C6EB}" type="presParOf" srcId="{A9C0F4D4-2E2D-4EF1-891B-D57E194529AA}" destId="{1433EC68-5D2A-4EE7-ADE6-C34C19D9FBFC}" srcOrd="0" destOrd="0" presId="urn:microsoft.com/office/officeart/2008/layout/LinedList"/>
    <dgm:cxn modelId="{36AA25EA-5883-4D82-85CB-30EFFADF97D9}" type="presParOf" srcId="{A9C0F4D4-2E2D-4EF1-891B-D57E194529AA}" destId="{12CFB014-C45C-4206-9A0B-59580447FA95}" srcOrd="1" destOrd="0" presId="urn:microsoft.com/office/officeart/2008/layout/LinedList"/>
    <dgm:cxn modelId="{FB0ED5F0-4333-452E-A109-F9AD5DB46329}" type="presParOf" srcId="{12CFB014-C45C-4206-9A0B-59580447FA95}" destId="{4702C696-3732-405D-A14A-111438A6C4BA}" srcOrd="0" destOrd="0" presId="urn:microsoft.com/office/officeart/2008/layout/LinedList"/>
    <dgm:cxn modelId="{048AAAF8-4BBE-44B2-AE07-E9DC2F06E704}" type="presParOf" srcId="{12CFB014-C45C-4206-9A0B-59580447FA95}" destId="{5121D3BF-A12E-4C1B-AD1B-6877148EFD40}" srcOrd="1" destOrd="0" presId="urn:microsoft.com/office/officeart/2008/layout/LinedList"/>
    <dgm:cxn modelId="{B1B6468A-5B61-4461-9F4A-91C8A9798C9C}" type="presParOf" srcId="{A9C0F4D4-2E2D-4EF1-891B-D57E194529AA}" destId="{1A9B637D-618D-4C37-A0D3-9800B007217F}" srcOrd="2" destOrd="0" presId="urn:microsoft.com/office/officeart/2008/layout/LinedList"/>
    <dgm:cxn modelId="{6379CB82-5A33-4424-9213-00FFE82C1D33}" type="presParOf" srcId="{A9C0F4D4-2E2D-4EF1-891B-D57E194529AA}" destId="{19B71678-C5FB-41D5-9E5A-851DB649721B}" srcOrd="3" destOrd="0" presId="urn:microsoft.com/office/officeart/2008/layout/LinedList"/>
    <dgm:cxn modelId="{679011B0-89B6-475C-9CA9-B4AA4BF5911A}" type="presParOf" srcId="{19B71678-C5FB-41D5-9E5A-851DB649721B}" destId="{67208DC8-8B4B-46F4-AE19-F4E00399437D}" srcOrd="0" destOrd="0" presId="urn:microsoft.com/office/officeart/2008/layout/LinedList"/>
    <dgm:cxn modelId="{BCC2DB78-AA2C-41A5-B2C8-652A529D399D}" type="presParOf" srcId="{19B71678-C5FB-41D5-9E5A-851DB649721B}" destId="{8AB3D49B-7C3A-4D14-89D7-115FB5C443A8}" srcOrd="1" destOrd="0" presId="urn:microsoft.com/office/officeart/2008/layout/LinedList"/>
    <dgm:cxn modelId="{8E4414A1-C654-4722-ABF8-E8EA141A4993}" type="presParOf" srcId="{A9C0F4D4-2E2D-4EF1-891B-D57E194529AA}" destId="{92CF8385-240E-4519-8B45-0B56627663AC}" srcOrd="4" destOrd="0" presId="urn:microsoft.com/office/officeart/2008/layout/LinedList"/>
    <dgm:cxn modelId="{732A4F7A-37BE-48C0-912B-44F12DE4ADDA}" type="presParOf" srcId="{A9C0F4D4-2E2D-4EF1-891B-D57E194529AA}" destId="{C943A81E-A314-47AD-B427-318769C2EE8C}" srcOrd="5" destOrd="0" presId="urn:microsoft.com/office/officeart/2008/layout/LinedList"/>
    <dgm:cxn modelId="{BB9D411D-C09B-4A50-A80B-1969FD49EBE7}" type="presParOf" srcId="{C943A81E-A314-47AD-B427-318769C2EE8C}" destId="{560260B9-B91D-4EE7-A232-5BBBF81F4A75}" srcOrd="0" destOrd="0" presId="urn:microsoft.com/office/officeart/2008/layout/LinedList"/>
    <dgm:cxn modelId="{79CF1ED7-157A-4EC0-AFDF-A4D5E7F6354B}" type="presParOf" srcId="{C943A81E-A314-47AD-B427-318769C2EE8C}" destId="{59226127-ADE4-416B-B351-AD52CFB859C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E52114-316E-4425-BC57-213F75668CBD}" type="doc">
      <dgm:prSet loTypeId="urn:microsoft.com/office/officeart/2016/7/layout/HorizontalActionList" loCatId="List" qsTypeId="urn:microsoft.com/office/officeart/2005/8/quickstyle/simple4#1" qsCatId="simple" csTypeId="urn:microsoft.com/office/officeart/2005/8/colors/colorful2#2" csCatId="colorful"/>
      <dgm:spPr/>
      <dgm:t>
        <a:bodyPr/>
        <a:lstStyle/>
        <a:p>
          <a:endParaRPr lang="en-US"/>
        </a:p>
      </dgm:t>
    </dgm:pt>
    <dgm:pt modelId="{D02C1834-F4DA-4E82-A9A4-2356FCBB94C8}">
      <dgm:prSet/>
      <dgm:spPr/>
      <dgm:t>
        <a:bodyPr/>
        <a:lstStyle/>
        <a:p>
          <a:r>
            <a:rPr lang="en-US"/>
            <a:t>Require</a:t>
          </a:r>
        </a:p>
      </dgm:t>
    </dgm:pt>
    <dgm:pt modelId="{8D4F42D8-066A-4A8E-8A77-6D28209F5990}" type="parTrans" cxnId="{35522536-9DF8-42CD-B327-AC806E7D087D}">
      <dgm:prSet/>
      <dgm:spPr/>
      <dgm:t>
        <a:bodyPr/>
        <a:lstStyle/>
        <a:p>
          <a:endParaRPr lang="en-US"/>
        </a:p>
      </dgm:t>
    </dgm:pt>
    <dgm:pt modelId="{FD3CDD1E-BEBA-4019-88EB-760B40BB814B}" type="sibTrans" cxnId="{35522536-9DF8-42CD-B327-AC806E7D087D}">
      <dgm:prSet/>
      <dgm:spPr/>
      <dgm:t>
        <a:bodyPr/>
        <a:lstStyle/>
        <a:p>
          <a:endParaRPr lang="en-US"/>
        </a:p>
      </dgm:t>
    </dgm:pt>
    <dgm:pt modelId="{1899DF45-0405-4505-840F-2BC820D6E62D}">
      <dgm:prSet/>
      <dgm:spPr/>
      <dgm:t>
        <a:bodyPr/>
        <a:lstStyle/>
        <a:p>
          <a:r>
            <a:rPr lang="en-US"/>
            <a:t>Require similar knowledge, skills and abilities (competencies).</a:t>
          </a:r>
        </a:p>
      </dgm:t>
    </dgm:pt>
    <dgm:pt modelId="{9EA2979E-F7E6-4415-B00A-1189C304C090}" type="parTrans" cxnId="{5B0BAC0C-A95F-4D82-88DD-E65FDC616A4A}">
      <dgm:prSet/>
      <dgm:spPr/>
      <dgm:t>
        <a:bodyPr/>
        <a:lstStyle/>
        <a:p>
          <a:endParaRPr lang="en-US"/>
        </a:p>
      </dgm:t>
    </dgm:pt>
    <dgm:pt modelId="{95E8F363-FC22-453B-B409-FC80AA459AC4}" type="sibTrans" cxnId="{5B0BAC0C-A95F-4D82-88DD-E65FDC616A4A}">
      <dgm:prSet/>
      <dgm:spPr/>
      <dgm:t>
        <a:bodyPr/>
        <a:lstStyle/>
        <a:p>
          <a:endParaRPr lang="en-US"/>
        </a:p>
      </dgm:t>
    </dgm:pt>
    <dgm:pt modelId="{A89DC708-54BE-4A61-9A9B-48AC1ACA621D}">
      <dgm:prSet/>
      <dgm:spPr/>
      <dgm:t>
        <a:bodyPr/>
        <a:lstStyle/>
        <a:p>
          <a:r>
            <a:rPr lang="en-US"/>
            <a:t>Have</a:t>
          </a:r>
        </a:p>
      </dgm:t>
    </dgm:pt>
    <dgm:pt modelId="{6E9540CB-0B51-44C2-B643-CFB87AE1E486}" type="parTrans" cxnId="{AC38D716-BA88-4F03-88C8-DD03DDAFB71B}">
      <dgm:prSet/>
      <dgm:spPr/>
      <dgm:t>
        <a:bodyPr/>
        <a:lstStyle/>
        <a:p>
          <a:endParaRPr lang="en-US"/>
        </a:p>
      </dgm:t>
    </dgm:pt>
    <dgm:pt modelId="{0DA560FB-9CA6-41EA-8AEE-C0A4FC5BE02B}" type="sibTrans" cxnId="{AC38D716-BA88-4F03-88C8-DD03DDAFB71B}">
      <dgm:prSet/>
      <dgm:spPr/>
      <dgm:t>
        <a:bodyPr/>
        <a:lstStyle/>
        <a:p>
          <a:endParaRPr lang="en-US"/>
        </a:p>
      </dgm:t>
    </dgm:pt>
    <dgm:pt modelId="{1A24789B-471C-47DA-B96E-0E0A5C0A620F}">
      <dgm:prSet/>
      <dgm:spPr/>
      <dgm:t>
        <a:bodyPr/>
        <a:lstStyle/>
        <a:p>
          <a:r>
            <a:rPr lang="en-US"/>
            <a:t>Have a continuum of knowledge, skills and abilities that represent a career path from the lowest to the highest level job.</a:t>
          </a:r>
        </a:p>
      </dgm:t>
    </dgm:pt>
    <dgm:pt modelId="{7397C781-0A2D-4740-BC57-7E5E8E6111BB}" type="parTrans" cxnId="{B6A614C5-EA77-4F17-A45C-6FC941FAF3BF}">
      <dgm:prSet/>
      <dgm:spPr/>
      <dgm:t>
        <a:bodyPr/>
        <a:lstStyle/>
        <a:p>
          <a:endParaRPr lang="en-US"/>
        </a:p>
      </dgm:t>
    </dgm:pt>
    <dgm:pt modelId="{B74626D4-C815-4B63-9E41-A170E369E620}" type="sibTrans" cxnId="{B6A614C5-EA77-4F17-A45C-6FC941FAF3BF}">
      <dgm:prSet/>
      <dgm:spPr/>
      <dgm:t>
        <a:bodyPr/>
        <a:lstStyle/>
        <a:p>
          <a:endParaRPr lang="en-US"/>
        </a:p>
      </dgm:t>
    </dgm:pt>
    <dgm:pt modelId="{1C9C2491-76F6-4E81-8DC7-F858F907F2D6}">
      <dgm:prSet/>
      <dgm:spPr/>
      <dgm:t>
        <a:bodyPr/>
        <a:lstStyle/>
        <a:p>
          <a:r>
            <a:rPr lang="en-US"/>
            <a:t>Possess</a:t>
          </a:r>
        </a:p>
      </dgm:t>
    </dgm:pt>
    <dgm:pt modelId="{3C323DCD-9186-4C54-8F68-EACF39843E25}" type="parTrans" cxnId="{1D7D3C1D-822A-49ED-A5BA-054BBE07083F}">
      <dgm:prSet/>
      <dgm:spPr/>
      <dgm:t>
        <a:bodyPr/>
        <a:lstStyle/>
        <a:p>
          <a:endParaRPr lang="en-US"/>
        </a:p>
      </dgm:t>
    </dgm:pt>
    <dgm:pt modelId="{BCA285CE-98D9-495A-822B-DA551920F496}" type="sibTrans" cxnId="{1D7D3C1D-822A-49ED-A5BA-054BBE07083F}">
      <dgm:prSet/>
      <dgm:spPr/>
      <dgm:t>
        <a:bodyPr/>
        <a:lstStyle/>
        <a:p>
          <a:endParaRPr lang="en-US"/>
        </a:p>
      </dgm:t>
    </dgm:pt>
    <dgm:pt modelId="{AF6701CE-50BD-43D8-825E-A89A1C8F7D42}">
      <dgm:prSet/>
      <dgm:spPr/>
      <dgm:t>
        <a:bodyPr/>
        <a:lstStyle/>
        <a:p>
          <a:r>
            <a:rPr lang="en-US"/>
            <a:t>Possess associated and related key behaviors.</a:t>
          </a:r>
        </a:p>
      </dgm:t>
    </dgm:pt>
    <dgm:pt modelId="{830A1BBB-1251-4A17-B97B-DB15F6DFF4F3}" type="parTrans" cxnId="{A9BDA7C1-D025-4564-AB6C-EF50BF16C2F4}">
      <dgm:prSet/>
      <dgm:spPr/>
      <dgm:t>
        <a:bodyPr/>
        <a:lstStyle/>
        <a:p>
          <a:endParaRPr lang="en-US"/>
        </a:p>
      </dgm:t>
    </dgm:pt>
    <dgm:pt modelId="{5B8C7C3A-9030-4AFD-B1AB-EEB8A42B6617}" type="sibTrans" cxnId="{A9BDA7C1-D025-4564-AB6C-EF50BF16C2F4}">
      <dgm:prSet/>
      <dgm:spPr/>
      <dgm:t>
        <a:bodyPr/>
        <a:lstStyle/>
        <a:p>
          <a:endParaRPr lang="en-US"/>
        </a:p>
      </dgm:t>
    </dgm:pt>
    <dgm:pt modelId="{1C901DCB-8D93-43FA-91B6-74CCD54DEB69}">
      <dgm:prSet/>
      <dgm:spPr/>
      <dgm:t>
        <a:bodyPr/>
        <a:lstStyle/>
        <a:p>
          <a:r>
            <a:rPr lang="en-US"/>
            <a:t>Have</a:t>
          </a:r>
        </a:p>
      </dgm:t>
    </dgm:pt>
    <dgm:pt modelId="{355C267B-A888-4ED6-9D54-3A365228AC40}" type="parTrans" cxnId="{1A9C4AD9-C333-495D-84D1-6A9079A21D34}">
      <dgm:prSet/>
      <dgm:spPr/>
      <dgm:t>
        <a:bodyPr/>
        <a:lstStyle/>
        <a:p>
          <a:endParaRPr lang="en-US"/>
        </a:p>
      </dgm:t>
    </dgm:pt>
    <dgm:pt modelId="{42179328-63D0-421F-A941-44C53B6D57D5}" type="sibTrans" cxnId="{1A9C4AD9-C333-495D-84D1-6A9079A21D34}">
      <dgm:prSet/>
      <dgm:spPr/>
      <dgm:t>
        <a:bodyPr/>
        <a:lstStyle/>
        <a:p>
          <a:endParaRPr lang="en-US"/>
        </a:p>
      </dgm:t>
    </dgm:pt>
    <dgm:pt modelId="{BDA9A2B4-7BDD-4CA0-A74B-1965967F3EE2}">
      <dgm:prSet/>
      <dgm:spPr/>
      <dgm:t>
        <a:bodyPr/>
        <a:lstStyle/>
        <a:p>
          <a:r>
            <a:rPr lang="en-US"/>
            <a:t>Have similar market competitive pay characteristics and conditions.</a:t>
          </a:r>
        </a:p>
      </dgm:t>
    </dgm:pt>
    <dgm:pt modelId="{F4708C3E-DDCF-4667-B8A1-4DEB3045063F}" type="parTrans" cxnId="{F8502899-3683-4324-B642-759462DFAD32}">
      <dgm:prSet/>
      <dgm:spPr/>
      <dgm:t>
        <a:bodyPr/>
        <a:lstStyle/>
        <a:p>
          <a:endParaRPr lang="en-US"/>
        </a:p>
      </dgm:t>
    </dgm:pt>
    <dgm:pt modelId="{2BAD1996-4E46-4B70-9B6C-D973EB55EFEF}" type="sibTrans" cxnId="{F8502899-3683-4324-B642-759462DFAD32}">
      <dgm:prSet/>
      <dgm:spPr/>
      <dgm:t>
        <a:bodyPr/>
        <a:lstStyle/>
        <a:p>
          <a:endParaRPr lang="en-US"/>
        </a:p>
      </dgm:t>
    </dgm:pt>
    <dgm:pt modelId="{F149FEA6-3F28-4243-8A4A-037D0A4BF1E4}" type="pres">
      <dgm:prSet presAssocID="{DFE52114-316E-4425-BC57-213F75668CBD}" presName="Name0" presStyleCnt="0">
        <dgm:presLayoutVars>
          <dgm:dir/>
          <dgm:animLvl val="lvl"/>
          <dgm:resizeHandles val="exact"/>
        </dgm:presLayoutVars>
      </dgm:prSet>
      <dgm:spPr/>
    </dgm:pt>
    <dgm:pt modelId="{F3C3B4DF-E4A1-439B-ACD6-72B62169D723}" type="pres">
      <dgm:prSet presAssocID="{D02C1834-F4DA-4E82-A9A4-2356FCBB94C8}" presName="composite" presStyleCnt="0"/>
      <dgm:spPr/>
    </dgm:pt>
    <dgm:pt modelId="{550D3B26-7F10-457D-823F-98BDB29166B9}" type="pres">
      <dgm:prSet presAssocID="{D02C1834-F4DA-4E82-A9A4-2356FCBB94C8}" presName="parTx" presStyleLbl="alignNode1" presStyleIdx="0" presStyleCnt="4">
        <dgm:presLayoutVars>
          <dgm:chMax val="0"/>
          <dgm:chPref val="0"/>
        </dgm:presLayoutVars>
      </dgm:prSet>
      <dgm:spPr/>
    </dgm:pt>
    <dgm:pt modelId="{98C5FFF2-F44E-4ECF-A842-6941AB8DCB7A}" type="pres">
      <dgm:prSet presAssocID="{D02C1834-F4DA-4E82-A9A4-2356FCBB94C8}" presName="desTx" presStyleLbl="alignAccFollowNode1" presStyleIdx="0" presStyleCnt="4" custLinFactNeighborY="2120">
        <dgm:presLayoutVars/>
      </dgm:prSet>
      <dgm:spPr/>
    </dgm:pt>
    <dgm:pt modelId="{4C278E74-D157-429C-8022-9DD32BA52EBC}" type="pres">
      <dgm:prSet presAssocID="{FD3CDD1E-BEBA-4019-88EB-760B40BB814B}" presName="space" presStyleCnt="0"/>
      <dgm:spPr/>
    </dgm:pt>
    <dgm:pt modelId="{B60A3FF0-2EC2-4C1F-9AC9-71D24A8EEF67}" type="pres">
      <dgm:prSet presAssocID="{A89DC708-54BE-4A61-9A9B-48AC1ACA621D}" presName="composite" presStyleCnt="0"/>
      <dgm:spPr/>
    </dgm:pt>
    <dgm:pt modelId="{9F76CED3-09EF-4C3F-BF7A-018B4B15F63B}" type="pres">
      <dgm:prSet presAssocID="{A89DC708-54BE-4A61-9A9B-48AC1ACA621D}" presName="parTx" presStyleLbl="alignNode1" presStyleIdx="1" presStyleCnt="4">
        <dgm:presLayoutVars>
          <dgm:chMax val="0"/>
          <dgm:chPref val="0"/>
        </dgm:presLayoutVars>
      </dgm:prSet>
      <dgm:spPr/>
    </dgm:pt>
    <dgm:pt modelId="{F0F07B79-8F45-4BA0-880A-11984C9BADDD}" type="pres">
      <dgm:prSet presAssocID="{A89DC708-54BE-4A61-9A9B-48AC1ACA621D}" presName="desTx" presStyleLbl="alignAccFollowNode1" presStyleIdx="1" presStyleCnt="4" custLinFactNeighborY="2120">
        <dgm:presLayoutVars/>
      </dgm:prSet>
      <dgm:spPr/>
    </dgm:pt>
    <dgm:pt modelId="{D014146D-5FC6-4AC1-9631-805844DF49B9}" type="pres">
      <dgm:prSet presAssocID="{0DA560FB-9CA6-41EA-8AEE-C0A4FC5BE02B}" presName="space" presStyleCnt="0"/>
      <dgm:spPr/>
    </dgm:pt>
    <dgm:pt modelId="{2C25DDD2-E3EF-419B-B804-BFB313B20311}" type="pres">
      <dgm:prSet presAssocID="{1C9C2491-76F6-4E81-8DC7-F858F907F2D6}" presName="composite" presStyleCnt="0"/>
      <dgm:spPr/>
    </dgm:pt>
    <dgm:pt modelId="{9BE96F04-0470-4091-B486-0E29CF152D54}" type="pres">
      <dgm:prSet presAssocID="{1C9C2491-76F6-4E81-8DC7-F858F907F2D6}" presName="parTx" presStyleLbl="alignNode1" presStyleIdx="2" presStyleCnt="4">
        <dgm:presLayoutVars>
          <dgm:chMax val="0"/>
          <dgm:chPref val="0"/>
        </dgm:presLayoutVars>
      </dgm:prSet>
      <dgm:spPr/>
    </dgm:pt>
    <dgm:pt modelId="{92B5050D-4ABD-45FE-A670-0D589A868ED7}" type="pres">
      <dgm:prSet presAssocID="{1C9C2491-76F6-4E81-8DC7-F858F907F2D6}" presName="desTx" presStyleLbl="alignAccFollowNode1" presStyleIdx="2" presStyleCnt="4" custLinFactNeighborY="2120">
        <dgm:presLayoutVars/>
      </dgm:prSet>
      <dgm:spPr/>
    </dgm:pt>
    <dgm:pt modelId="{794A52F4-B773-47BA-958C-CFB65C577E16}" type="pres">
      <dgm:prSet presAssocID="{BCA285CE-98D9-495A-822B-DA551920F496}" presName="space" presStyleCnt="0"/>
      <dgm:spPr/>
    </dgm:pt>
    <dgm:pt modelId="{6644AC71-D94C-45DE-9883-E0A26D06C230}" type="pres">
      <dgm:prSet presAssocID="{1C901DCB-8D93-43FA-91B6-74CCD54DEB69}" presName="composite" presStyleCnt="0"/>
      <dgm:spPr/>
    </dgm:pt>
    <dgm:pt modelId="{E60166B3-9AA6-4E2D-8429-A6FA4E200C87}" type="pres">
      <dgm:prSet presAssocID="{1C901DCB-8D93-43FA-91B6-74CCD54DEB69}" presName="parTx" presStyleLbl="alignNode1" presStyleIdx="3" presStyleCnt="4">
        <dgm:presLayoutVars>
          <dgm:chMax val="0"/>
          <dgm:chPref val="0"/>
        </dgm:presLayoutVars>
      </dgm:prSet>
      <dgm:spPr/>
    </dgm:pt>
    <dgm:pt modelId="{F854A73E-C507-4890-8CE6-372DB2A763DC}" type="pres">
      <dgm:prSet presAssocID="{1C901DCB-8D93-43FA-91B6-74CCD54DEB69}" presName="desTx" presStyleLbl="alignAccFollowNode1" presStyleIdx="3" presStyleCnt="4" custLinFactNeighborY="2120">
        <dgm:presLayoutVars/>
      </dgm:prSet>
      <dgm:spPr/>
    </dgm:pt>
  </dgm:ptLst>
  <dgm:cxnLst>
    <dgm:cxn modelId="{5B0BAC0C-A95F-4D82-88DD-E65FDC616A4A}" srcId="{D02C1834-F4DA-4E82-A9A4-2356FCBB94C8}" destId="{1899DF45-0405-4505-840F-2BC820D6E62D}" srcOrd="0" destOrd="0" parTransId="{9EA2979E-F7E6-4415-B00A-1189C304C090}" sibTransId="{95E8F363-FC22-453B-B409-FC80AA459AC4}"/>
    <dgm:cxn modelId="{589EFC14-3B40-4B37-804B-F87FCDDDE18C}" type="presOf" srcId="{1899DF45-0405-4505-840F-2BC820D6E62D}" destId="{98C5FFF2-F44E-4ECF-A842-6941AB8DCB7A}" srcOrd="0" destOrd="0" presId="urn:microsoft.com/office/officeart/2016/7/layout/HorizontalActionList"/>
    <dgm:cxn modelId="{AC38D716-BA88-4F03-88C8-DD03DDAFB71B}" srcId="{DFE52114-316E-4425-BC57-213F75668CBD}" destId="{A89DC708-54BE-4A61-9A9B-48AC1ACA621D}" srcOrd="1" destOrd="0" parTransId="{6E9540CB-0B51-44C2-B643-CFB87AE1E486}" sibTransId="{0DA560FB-9CA6-41EA-8AEE-C0A4FC5BE02B}"/>
    <dgm:cxn modelId="{1D7D3C1D-822A-49ED-A5BA-054BBE07083F}" srcId="{DFE52114-316E-4425-BC57-213F75668CBD}" destId="{1C9C2491-76F6-4E81-8DC7-F858F907F2D6}" srcOrd="2" destOrd="0" parTransId="{3C323DCD-9186-4C54-8F68-EACF39843E25}" sibTransId="{BCA285CE-98D9-495A-822B-DA551920F496}"/>
    <dgm:cxn modelId="{22E85B1D-7F8A-47E6-AABA-804C2346BFAE}" type="presOf" srcId="{1C901DCB-8D93-43FA-91B6-74CCD54DEB69}" destId="{E60166B3-9AA6-4E2D-8429-A6FA4E200C87}" srcOrd="0" destOrd="0" presId="urn:microsoft.com/office/officeart/2016/7/layout/HorizontalActionList"/>
    <dgm:cxn modelId="{3730D430-98A3-4EFA-91CB-E59F566F1745}" type="presOf" srcId="{BDA9A2B4-7BDD-4CA0-A74B-1965967F3EE2}" destId="{F854A73E-C507-4890-8CE6-372DB2A763DC}" srcOrd="0" destOrd="0" presId="urn:microsoft.com/office/officeart/2016/7/layout/HorizontalActionList"/>
    <dgm:cxn modelId="{35522536-9DF8-42CD-B327-AC806E7D087D}" srcId="{DFE52114-316E-4425-BC57-213F75668CBD}" destId="{D02C1834-F4DA-4E82-A9A4-2356FCBB94C8}" srcOrd="0" destOrd="0" parTransId="{8D4F42D8-066A-4A8E-8A77-6D28209F5990}" sibTransId="{FD3CDD1E-BEBA-4019-88EB-760B40BB814B}"/>
    <dgm:cxn modelId="{968A8C47-6212-441C-BF9C-745B56B89EF6}" type="presOf" srcId="{1A24789B-471C-47DA-B96E-0E0A5C0A620F}" destId="{F0F07B79-8F45-4BA0-880A-11984C9BADDD}" srcOrd="0" destOrd="0" presId="urn:microsoft.com/office/officeart/2016/7/layout/HorizontalActionList"/>
    <dgm:cxn modelId="{482A5172-6E37-40B1-96C3-9773D07978B5}" type="presOf" srcId="{A89DC708-54BE-4A61-9A9B-48AC1ACA621D}" destId="{9F76CED3-09EF-4C3F-BF7A-018B4B15F63B}" srcOrd="0" destOrd="0" presId="urn:microsoft.com/office/officeart/2016/7/layout/HorizontalActionList"/>
    <dgm:cxn modelId="{67BF3477-09E8-48E9-842B-B90CD4D7C348}" type="presOf" srcId="{DFE52114-316E-4425-BC57-213F75668CBD}" destId="{F149FEA6-3F28-4243-8A4A-037D0A4BF1E4}" srcOrd="0" destOrd="0" presId="urn:microsoft.com/office/officeart/2016/7/layout/HorizontalActionList"/>
    <dgm:cxn modelId="{F8502899-3683-4324-B642-759462DFAD32}" srcId="{1C901DCB-8D93-43FA-91B6-74CCD54DEB69}" destId="{BDA9A2B4-7BDD-4CA0-A74B-1965967F3EE2}" srcOrd="0" destOrd="0" parTransId="{F4708C3E-DDCF-4667-B8A1-4DEB3045063F}" sibTransId="{2BAD1996-4E46-4B70-9B6C-D973EB55EFEF}"/>
    <dgm:cxn modelId="{0449EB9E-E2AF-4F97-B784-5C87F3E84487}" type="presOf" srcId="{AF6701CE-50BD-43D8-825E-A89A1C8F7D42}" destId="{92B5050D-4ABD-45FE-A670-0D589A868ED7}" srcOrd="0" destOrd="0" presId="urn:microsoft.com/office/officeart/2016/7/layout/HorizontalActionList"/>
    <dgm:cxn modelId="{9F6018AE-B2CD-4A2E-954A-FAB812AF76E5}" type="presOf" srcId="{1C9C2491-76F6-4E81-8DC7-F858F907F2D6}" destId="{9BE96F04-0470-4091-B486-0E29CF152D54}" srcOrd="0" destOrd="0" presId="urn:microsoft.com/office/officeart/2016/7/layout/HorizontalActionList"/>
    <dgm:cxn modelId="{A9BDA7C1-D025-4564-AB6C-EF50BF16C2F4}" srcId="{1C9C2491-76F6-4E81-8DC7-F858F907F2D6}" destId="{AF6701CE-50BD-43D8-825E-A89A1C8F7D42}" srcOrd="0" destOrd="0" parTransId="{830A1BBB-1251-4A17-B97B-DB15F6DFF4F3}" sibTransId="{5B8C7C3A-9030-4AFD-B1AB-EEB8A42B6617}"/>
    <dgm:cxn modelId="{B6A614C5-EA77-4F17-A45C-6FC941FAF3BF}" srcId="{A89DC708-54BE-4A61-9A9B-48AC1ACA621D}" destId="{1A24789B-471C-47DA-B96E-0E0A5C0A620F}" srcOrd="0" destOrd="0" parTransId="{7397C781-0A2D-4740-BC57-7E5E8E6111BB}" sibTransId="{B74626D4-C815-4B63-9E41-A170E369E620}"/>
    <dgm:cxn modelId="{9CE592CE-0DED-425B-868D-20DC597F9B0C}" type="presOf" srcId="{D02C1834-F4DA-4E82-A9A4-2356FCBB94C8}" destId="{550D3B26-7F10-457D-823F-98BDB29166B9}" srcOrd="0" destOrd="0" presId="urn:microsoft.com/office/officeart/2016/7/layout/HorizontalActionList"/>
    <dgm:cxn modelId="{1A9C4AD9-C333-495D-84D1-6A9079A21D34}" srcId="{DFE52114-316E-4425-BC57-213F75668CBD}" destId="{1C901DCB-8D93-43FA-91B6-74CCD54DEB69}" srcOrd="3" destOrd="0" parTransId="{355C267B-A888-4ED6-9D54-3A365228AC40}" sibTransId="{42179328-63D0-421F-A941-44C53B6D57D5}"/>
    <dgm:cxn modelId="{F46752BC-7A4C-4EC2-A2E9-95ADC58197EC}" type="presParOf" srcId="{F149FEA6-3F28-4243-8A4A-037D0A4BF1E4}" destId="{F3C3B4DF-E4A1-439B-ACD6-72B62169D723}" srcOrd="0" destOrd="0" presId="urn:microsoft.com/office/officeart/2016/7/layout/HorizontalActionList"/>
    <dgm:cxn modelId="{BC918FB0-17E5-4AB7-994A-41829AE7B8DB}" type="presParOf" srcId="{F3C3B4DF-E4A1-439B-ACD6-72B62169D723}" destId="{550D3B26-7F10-457D-823F-98BDB29166B9}" srcOrd="0" destOrd="0" presId="urn:microsoft.com/office/officeart/2016/7/layout/HorizontalActionList"/>
    <dgm:cxn modelId="{AFA7EFE0-BF62-4330-B354-B66D3554D4F0}" type="presParOf" srcId="{F3C3B4DF-E4A1-439B-ACD6-72B62169D723}" destId="{98C5FFF2-F44E-4ECF-A842-6941AB8DCB7A}" srcOrd="1" destOrd="0" presId="urn:microsoft.com/office/officeart/2016/7/layout/HorizontalActionList"/>
    <dgm:cxn modelId="{1D4392CD-D57F-4F6F-8229-00F99D12A7C1}" type="presParOf" srcId="{F149FEA6-3F28-4243-8A4A-037D0A4BF1E4}" destId="{4C278E74-D157-429C-8022-9DD32BA52EBC}" srcOrd="1" destOrd="0" presId="urn:microsoft.com/office/officeart/2016/7/layout/HorizontalActionList"/>
    <dgm:cxn modelId="{E3346E96-D804-43D2-BE75-C5365F3CC2EA}" type="presParOf" srcId="{F149FEA6-3F28-4243-8A4A-037D0A4BF1E4}" destId="{B60A3FF0-2EC2-4C1F-9AC9-71D24A8EEF67}" srcOrd="2" destOrd="0" presId="urn:microsoft.com/office/officeart/2016/7/layout/HorizontalActionList"/>
    <dgm:cxn modelId="{11934194-D78A-440F-8E4F-0182CF5C7332}" type="presParOf" srcId="{B60A3FF0-2EC2-4C1F-9AC9-71D24A8EEF67}" destId="{9F76CED3-09EF-4C3F-BF7A-018B4B15F63B}" srcOrd="0" destOrd="0" presId="urn:microsoft.com/office/officeart/2016/7/layout/HorizontalActionList"/>
    <dgm:cxn modelId="{8BF40A90-913B-447F-99C1-B8BF0F0E42C0}" type="presParOf" srcId="{B60A3FF0-2EC2-4C1F-9AC9-71D24A8EEF67}" destId="{F0F07B79-8F45-4BA0-880A-11984C9BADDD}" srcOrd="1" destOrd="0" presId="urn:microsoft.com/office/officeart/2016/7/layout/HorizontalActionList"/>
    <dgm:cxn modelId="{693BE02C-63C0-4EC8-93B8-187F2A0A2F68}" type="presParOf" srcId="{F149FEA6-3F28-4243-8A4A-037D0A4BF1E4}" destId="{D014146D-5FC6-4AC1-9631-805844DF49B9}" srcOrd="3" destOrd="0" presId="urn:microsoft.com/office/officeart/2016/7/layout/HorizontalActionList"/>
    <dgm:cxn modelId="{F8F45AEA-B57F-4E5D-8C7E-D565E3A32DB4}" type="presParOf" srcId="{F149FEA6-3F28-4243-8A4A-037D0A4BF1E4}" destId="{2C25DDD2-E3EF-419B-B804-BFB313B20311}" srcOrd="4" destOrd="0" presId="urn:microsoft.com/office/officeart/2016/7/layout/HorizontalActionList"/>
    <dgm:cxn modelId="{8DD02346-554B-48A4-B9D3-4A8CBB60F19F}" type="presParOf" srcId="{2C25DDD2-E3EF-419B-B804-BFB313B20311}" destId="{9BE96F04-0470-4091-B486-0E29CF152D54}" srcOrd="0" destOrd="0" presId="urn:microsoft.com/office/officeart/2016/7/layout/HorizontalActionList"/>
    <dgm:cxn modelId="{7E8A48D5-CA41-41D4-8120-66CBD4028527}" type="presParOf" srcId="{2C25DDD2-E3EF-419B-B804-BFB313B20311}" destId="{92B5050D-4ABD-45FE-A670-0D589A868ED7}" srcOrd="1" destOrd="0" presId="urn:microsoft.com/office/officeart/2016/7/layout/HorizontalActionList"/>
    <dgm:cxn modelId="{ECB85627-5F33-43CF-AFFD-4B237060FBD0}" type="presParOf" srcId="{F149FEA6-3F28-4243-8A4A-037D0A4BF1E4}" destId="{794A52F4-B773-47BA-958C-CFB65C577E16}" srcOrd="5" destOrd="0" presId="urn:microsoft.com/office/officeart/2016/7/layout/HorizontalActionList"/>
    <dgm:cxn modelId="{9B42D2BA-248B-4765-8E5A-CE2D096DFA2E}" type="presParOf" srcId="{F149FEA6-3F28-4243-8A4A-037D0A4BF1E4}" destId="{6644AC71-D94C-45DE-9883-E0A26D06C230}" srcOrd="6" destOrd="0" presId="urn:microsoft.com/office/officeart/2016/7/layout/HorizontalActionList"/>
    <dgm:cxn modelId="{CAF01C31-D389-4A6F-9913-EC86196F0788}" type="presParOf" srcId="{6644AC71-D94C-45DE-9883-E0A26D06C230}" destId="{E60166B3-9AA6-4E2D-8429-A6FA4E200C87}" srcOrd="0" destOrd="0" presId="urn:microsoft.com/office/officeart/2016/7/layout/HorizontalActionList"/>
    <dgm:cxn modelId="{3E087F61-192C-4DCB-95FD-0BC5FE3C6739}" type="presParOf" srcId="{6644AC71-D94C-45DE-9883-E0A26D06C230}" destId="{F854A73E-C507-4890-8CE6-372DB2A763DC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863D930-1B98-4D68-8EEE-E43B5BC9D7C0}" type="doc">
      <dgm:prSet loTypeId="urn:microsoft.com/office/officeart/2018/2/layout/IconVerticalSolidList" loCatId="icon" qsTypeId="urn:microsoft.com/office/officeart/2005/8/quickstyle/simple1#1" qsCatId="simple" csTypeId="urn:microsoft.com/office/officeart/2018/5/colors/Iconchunking_neutralicontext_colorful2" csCatId="colorful" phldr="1"/>
      <dgm:spPr/>
      <dgm:t>
        <a:bodyPr/>
        <a:lstStyle/>
        <a:p>
          <a:endParaRPr lang="en-US"/>
        </a:p>
      </dgm:t>
    </dgm:pt>
    <dgm:pt modelId="{068E173E-1354-4FED-A499-1DC0DF2CCBAB}">
      <dgm:prSet/>
      <dgm:spPr/>
      <dgm:t>
        <a:bodyPr/>
        <a:lstStyle/>
        <a:p>
          <a:r>
            <a:rPr lang="en-US"/>
            <a:t>Step 1: Identify Labor Market and Conduct Market Analysis</a:t>
          </a:r>
        </a:p>
      </dgm:t>
    </dgm:pt>
    <dgm:pt modelId="{58DFC0BA-797A-4FC3-8AF2-A9CF17110638}" type="parTrans" cxnId="{9BF35EA7-0646-4E57-89E8-17275EB5D806}">
      <dgm:prSet/>
      <dgm:spPr/>
      <dgm:t>
        <a:bodyPr/>
        <a:lstStyle/>
        <a:p>
          <a:endParaRPr lang="en-US"/>
        </a:p>
      </dgm:t>
    </dgm:pt>
    <dgm:pt modelId="{FB7425D8-05E2-4975-96A6-2A9592F5A101}" type="sibTrans" cxnId="{9BF35EA7-0646-4E57-89E8-17275EB5D806}">
      <dgm:prSet/>
      <dgm:spPr/>
      <dgm:t>
        <a:bodyPr/>
        <a:lstStyle/>
        <a:p>
          <a:endParaRPr lang="en-US"/>
        </a:p>
      </dgm:t>
    </dgm:pt>
    <dgm:pt modelId="{0B1F196B-5155-418D-BB34-FDD36DA9D6D7}">
      <dgm:prSet/>
      <dgm:spPr/>
      <dgm:t>
        <a:bodyPr/>
        <a:lstStyle/>
        <a:p>
          <a:r>
            <a:rPr lang="en-US"/>
            <a:t>Step 2: Determine Market Position and Salary Structure/Design</a:t>
          </a:r>
        </a:p>
      </dgm:t>
    </dgm:pt>
    <dgm:pt modelId="{8A15FF51-6F78-4D25-95B9-326CD9A4D05F}" type="parTrans" cxnId="{11CD70B7-02C5-49BA-BC79-402E9999AA00}">
      <dgm:prSet/>
      <dgm:spPr/>
      <dgm:t>
        <a:bodyPr/>
        <a:lstStyle/>
        <a:p>
          <a:endParaRPr lang="en-US"/>
        </a:p>
      </dgm:t>
    </dgm:pt>
    <dgm:pt modelId="{ADC902B8-DC78-498F-8521-5C2B30A29F2B}" type="sibTrans" cxnId="{11CD70B7-02C5-49BA-BC79-402E9999AA00}">
      <dgm:prSet/>
      <dgm:spPr/>
      <dgm:t>
        <a:bodyPr/>
        <a:lstStyle/>
        <a:p>
          <a:endParaRPr lang="en-US"/>
        </a:p>
      </dgm:t>
    </dgm:pt>
    <dgm:pt modelId="{2FA9605C-D4E9-40EE-8476-D032F6C8CC61}">
      <dgm:prSet/>
      <dgm:spPr/>
      <dgm:t>
        <a:bodyPr/>
        <a:lstStyle/>
        <a:p>
          <a:r>
            <a:rPr lang="en-US"/>
            <a:t>Step 4: Implementation Strategies and System Administration/Maintenance</a:t>
          </a:r>
        </a:p>
      </dgm:t>
    </dgm:pt>
    <dgm:pt modelId="{46BF7FFC-E9E1-4778-9A2C-9E97591F8AAA}" type="parTrans" cxnId="{1A36197B-6EED-4D3F-A72D-679368CA536E}">
      <dgm:prSet/>
      <dgm:spPr/>
      <dgm:t>
        <a:bodyPr/>
        <a:lstStyle/>
        <a:p>
          <a:endParaRPr lang="en-US"/>
        </a:p>
      </dgm:t>
    </dgm:pt>
    <dgm:pt modelId="{B306905A-6596-4182-BA0D-03D08943466D}" type="sibTrans" cxnId="{1A36197B-6EED-4D3F-A72D-679368CA536E}">
      <dgm:prSet/>
      <dgm:spPr/>
      <dgm:t>
        <a:bodyPr/>
        <a:lstStyle/>
        <a:p>
          <a:endParaRPr lang="en-US"/>
        </a:p>
      </dgm:t>
    </dgm:pt>
    <dgm:pt modelId="{00CC232C-4419-45B6-BE81-FE5CDB2D87D2}">
      <dgm:prSet/>
      <dgm:spPr/>
      <dgm:t>
        <a:bodyPr/>
        <a:lstStyle/>
        <a:p>
          <a:r>
            <a:rPr lang="en-US"/>
            <a:t>Step 3: Develop Salary Recommendations Based on Market Data and Internal Alignment Principles</a:t>
          </a:r>
        </a:p>
      </dgm:t>
    </dgm:pt>
    <dgm:pt modelId="{09463AC3-2048-4E2E-9F30-4228EB5E8605}" type="parTrans" cxnId="{2D715E32-2BFD-42F4-BD02-AA0BFD5AA8E0}">
      <dgm:prSet/>
      <dgm:spPr/>
      <dgm:t>
        <a:bodyPr/>
        <a:lstStyle/>
        <a:p>
          <a:endParaRPr lang="en-US"/>
        </a:p>
      </dgm:t>
    </dgm:pt>
    <dgm:pt modelId="{5E5266DE-40AB-494A-957C-856C389B4CF2}" type="sibTrans" cxnId="{2D715E32-2BFD-42F4-BD02-AA0BFD5AA8E0}">
      <dgm:prSet/>
      <dgm:spPr/>
      <dgm:t>
        <a:bodyPr/>
        <a:lstStyle/>
        <a:p>
          <a:endParaRPr lang="en-US"/>
        </a:p>
      </dgm:t>
    </dgm:pt>
    <dgm:pt modelId="{3B018337-DED6-4487-9DF1-7613922546B1}" type="pres">
      <dgm:prSet presAssocID="{D863D930-1B98-4D68-8EEE-E43B5BC9D7C0}" presName="root" presStyleCnt="0">
        <dgm:presLayoutVars>
          <dgm:dir/>
          <dgm:resizeHandles val="exact"/>
        </dgm:presLayoutVars>
      </dgm:prSet>
      <dgm:spPr/>
    </dgm:pt>
    <dgm:pt modelId="{FAE2D5BC-E316-4FF2-95E4-DE7A5181573D}" type="pres">
      <dgm:prSet presAssocID="{068E173E-1354-4FED-A499-1DC0DF2CCBAB}" presName="compNode" presStyleCnt="0"/>
      <dgm:spPr/>
    </dgm:pt>
    <dgm:pt modelId="{F6DF2363-675F-40B5-95FC-6134645431D8}" type="pres">
      <dgm:prSet presAssocID="{068E173E-1354-4FED-A499-1DC0DF2CCBAB}" presName="bgRect" presStyleLbl="bgShp" presStyleIdx="0" presStyleCnt="4"/>
      <dgm:spPr/>
    </dgm:pt>
    <dgm:pt modelId="{DC8F53C5-9BBC-4202-8985-D7466BFA0E1A}" type="pres">
      <dgm:prSet presAssocID="{068E173E-1354-4FED-A499-1DC0DF2CCBAB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40BDAFB4-5D9C-49DC-9BD7-09D787C12E6B}" type="pres">
      <dgm:prSet presAssocID="{068E173E-1354-4FED-A499-1DC0DF2CCBAB}" presName="spaceRect" presStyleCnt="0"/>
      <dgm:spPr/>
    </dgm:pt>
    <dgm:pt modelId="{A13A5319-DC8D-4766-9CED-E35890915EBF}" type="pres">
      <dgm:prSet presAssocID="{068E173E-1354-4FED-A499-1DC0DF2CCBAB}" presName="parTx" presStyleLbl="revTx" presStyleIdx="0" presStyleCnt="4">
        <dgm:presLayoutVars>
          <dgm:chMax val="0"/>
          <dgm:chPref val="0"/>
        </dgm:presLayoutVars>
      </dgm:prSet>
      <dgm:spPr/>
    </dgm:pt>
    <dgm:pt modelId="{C910358F-6ECA-4CFC-A054-85ADF5CA5E64}" type="pres">
      <dgm:prSet presAssocID="{FB7425D8-05E2-4975-96A6-2A9592F5A101}" presName="sibTrans" presStyleCnt="0"/>
      <dgm:spPr/>
    </dgm:pt>
    <dgm:pt modelId="{B83FAA81-5899-4E47-9CD9-DF5490179974}" type="pres">
      <dgm:prSet presAssocID="{0B1F196B-5155-418D-BB34-FDD36DA9D6D7}" presName="compNode" presStyleCnt="0"/>
      <dgm:spPr/>
    </dgm:pt>
    <dgm:pt modelId="{DA8C2F5A-C234-46B1-8051-AC784799D6CD}" type="pres">
      <dgm:prSet presAssocID="{0B1F196B-5155-418D-BB34-FDD36DA9D6D7}" presName="bgRect" presStyleLbl="bgShp" presStyleIdx="1" presStyleCnt="4"/>
      <dgm:spPr/>
    </dgm:pt>
    <dgm:pt modelId="{57FAE59D-52D8-4F3A-A87E-6D64F7357BA2}" type="pres">
      <dgm:prSet presAssocID="{0B1F196B-5155-418D-BB34-FDD36DA9D6D7}" presName="iconRect" presStyleLbl="node1" presStyleIdx="1" presStyleCnt="4"/>
      <dgm:spPr>
        <a:blipFill>
          <a:blip xmlns:r="http://schemas.openxmlformats.org/officeDocument/2006/relationships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1109FCDC-D1DF-44F9-B94B-2FBBD5804FD5}" type="pres">
      <dgm:prSet presAssocID="{0B1F196B-5155-418D-BB34-FDD36DA9D6D7}" presName="spaceRect" presStyleCnt="0"/>
      <dgm:spPr/>
    </dgm:pt>
    <dgm:pt modelId="{A04B2C2A-18D8-48DE-B81E-1AA78A7155A1}" type="pres">
      <dgm:prSet presAssocID="{0B1F196B-5155-418D-BB34-FDD36DA9D6D7}" presName="parTx" presStyleLbl="revTx" presStyleIdx="1" presStyleCnt="4">
        <dgm:presLayoutVars>
          <dgm:chMax val="0"/>
          <dgm:chPref val="0"/>
        </dgm:presLayoutVars>
      </dgm:prSet>
      <dgm:spPr/>
    </dgm:pt>
    <dgm:pt modelId="{7A573E22-136E-49B3-98C0-C2C1AC1851DE}" type="pres">
      <dgm:prSet presAssocID="{ADC902B8-DC78-498F-8521-5C2B30A29F2B}" presName="sibTrans" presStyleCnt="0"/>
      <dgm:spPr/>
    </dgm:pt>
    <dgm:pt modelId="{3E422A62-EFDF-4EEB-B24B-AB06794FA356}" type="pres">
      <dgm:prSet presAssocID="{00CC232C-4419-45B6-BE81-FE5CDB2D87D2}" presName="compNode" presStyleCnt="0"/>
      <dgm:spPr/>
    </dgm:pt>
    <dgm:pt modelId="{DE7C6883-771B-4A79-998E-D7E700CDE7CD}" type="pres">
      <dgm:prSet presAssocID="{00CC232C-4419-45B6-BE81-FE5CDB2D87D2}" presName="bgRect" presStyleLbl="bgShp" presStyleIdx="2" presStyleCnt="4"/>
      <dgm:spPr/>
    </dgm:pt>
    <dgm:pt modelId="{1698F9B4-96B2-4C8A-B93C-64EDDAC6639D}" type="pres">
      <dgm:prSet presAssocID="{00CC232C-4419-45B6-BE81-FE5CDB2D87D2}" presName="iconRect" presStyleLbl="node1" presStyleIdx="2" presStyleCnt="4"/>
      <dgm:spPr>
        <a:ln>
          <a:noFill/>
        </a:ln>
      </dgm:spPr>
    </dgm:pt>
    <dgm:pt modelId="{51C8DA7E-993E-4831-BC55-65A77579D77C}" type="pres">
      <dgm:prSet presAssocID="{00CC232C-4419-45B6-BE81-FE5CDB2D87D2}" presName="spaceRect" presStyleCnt="0"/>
      <dgm:spPr/>
    </dgm:pt>
    <dgm:pt modelId="{0C4AF14F-F004-4E81-9B81-285B74A9F6E8}" type="pres">
      <dgm:prSet presAssocID="{00CC232C-4419-45B6-BE81-FE5CDB2D87D2}" presName="parTx" presStyleLbl="revTx" presStyleIdx="2" presStyleCnt="4">
        <dgm:presLayoutVars>
          <dgm:chMax val="0"/>
          <dgm:chPref val="0"/>
        </dgm:presLayoutVars>
      </dgm:prSet>
      <dgm:spPr/>
    </dgm:pt>
    <dgm:pt modelId="{FC8A2BA6-9907-452A-B252-8D83D89D5E90}" type="pres">
      <dgm:prSet presAssocID="{5E5266DE-40AB-494A-957C-856C389B4CF2}" presName="sibTrans" presStyleCnt="0"/>
      <dgm:spPr/>
    </dgm:pt>
    <dgm:pt modelId="{BE22E64A-CBC6-4060-AE93-3E1469428D50}" type="pres">
      <dgm:prSet presAssocID="{2FA9605C-D4E9-40EE-8476-D032F6C8CC61}" presName="compNode" presStyleCnt="0"/>
      <dgm:spPr/>
    </dgm:pt>
    <dgm:pt modelId="{7555FAAD-62DF-45FB-8A22-7ACF501A6341}" type="pres">
      <dgm:prSet presAssocID="{2FA9605C-D4E9-40EE-8476-D032F6C8CC61}" presName="bgRect" presStyleLbl="bgShp" presStyleIdx="3" presStyleCnt="4"/>
      <dgm:spPr/>
    </dgm:pt>
    <dgm:pt modelId="{2E2059D5-701E-4AAD-ACE3-366898A4725D}" type="pres">
      <dgm:prSet presAssocID="{2FA9605C-D4E9-40EE-8476-D032F6C8CC61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 outline"/>
        </a:ext>
      </dgm:extLst>
    </dgm:pt>
    <dgm:pt modelId="{614E2F30-3DA3-4957-A70B-EF817C48E54C}" type="pres">
      <dgm:prSet presAssocID="{2FA9605C-D4E9-40EE-8476-D032F6C8CC61}" presName="spaceRect" presStyleCnt="0"/>
      <dgm:spPr/>
    </dgm:pt>
    <dgm:pt modelId="{33073FCB-7C17-4626-979B-27014A6DDA52}" type="pres">
      <dgm:prSet presAssocID="{2FA9605C-D4E9-40EE-8476-D032F6C8CC6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87148212-3BA4-4388-B900-426DADA72B6D}" type="presOf" srcId="{068E173E-1354-4FED-A499-1DC0DF2CCBAB}" destId="{A13A5319-DC8D-4766-9CED-E35890915EBF}" srcOrd="0" destOrd="0" presId="urn:microsoft.com/office/officeart/2018/2/layout/IconVerticalSolidList"/>
    <dgm:cxn modelId="{C9A37A1B-14E8-4B7E-83BB-519926E4F224}" type="presOf" srcId="{2FA9605C-D4E9-40EE-8476-D032F6C8CC61}" destId="{33073FCB-7C17-4626-979B-27014A6DDA52}" srcOrd="0" destOrd="0" presId="urn:microsoft.com/office/officeart/2018/2/layout/IconVerticalSolidList"/>
    <dgm:cxn modelId="{2D715E32-2BFD-42F4-BD02-AA0BFD5AA8E0}" srcId="{D863D930-1B98-4D68-8EEE-E43B5BC9D7C0}" destId="{00CC232C-4419-45B6-BE81-FE5CDB2D87D2}" srcOrd="2" destOrd="0" parTransId="{09463AC3-2048-4E2E-9F30-4228EB5E8605}" sibTransId="{5E5266DE-40AB-494A-957C-856C389B4CF2}"/>
    <dgm:cxn modelId="{DE533A37-35FA-4E76-8B82-14CE5437E1BF}" type="presOf" srcId="{D863D930-1B98-4D68-8EEE-E43B5BC9D7C0}" destId="{3B018337-DED6-4487-9DF1-7613922546B1}" srcOrd="0" destOrd="0" presId="urn:microsoft.com/office/officeart/2018/2/layout/IconVerticalSolidList"/>
    <dgm:cxn modelId="{C922FB74-043D-4AC6-A61D-D045EB73609D}" type="presOf" srcId="{0B1F196B-5155-418D-BB34-FDD36DA9D6D7}" destId="{A04B2C2A-18D8-48DE-B81E-1AA78A7155A1}" srcOrd="0" destOrd="0" presId="urn:microsoft.com/office/officeart/2018/2/layout/IconVerticalSolidList"/>
    <dgm:cxn modelId="{1A36197B-6EED-4D3F-A72D-679368CA536E}" srcId="{D863D930-1B98-4D68-8EEE-E43B5BC9D7C0}" destId="{2FA9605C-D4E9-40EE-8476-D032F6C8CC61}" srcOrd="3" destOrd="0" parTransId="{46BF7FFC-E9E1-4778-9A2C-9E97591F8AAA}" sibTransId="{B306905A-6596-4182-BA0D-03D08943466D}"/>
    <dgm:cxn modelId="{3CE4FE8D-6087-4B48-8F44-8CDA306B3885}" type="presOf" srcId="{00CC232C-4419-45B6-BE81-FE5CDB2D87D2}" destId="{0C4AF14F-F004-4E81-9B81-285B74A9F6E8}" srcOrd="0" destOrd="0" presId="urn:microsoft.com/office/officeart/2018/2/layout/IconVerticalSolidList"/>
    <dgm:cxn modelId="{9BF35EA7-0646-4E57-89E8-17275EB5D806}" srcId="{D863D930-1B98-4D68-8EEE-E43B5BC9D7C0}" destId="{068E173E-1354-4FED-A499-1DC0DF2CCBAB}" srcOrd="0" destOrd="0" parTransId="{58DFC0BA-797A-4FC3-8AF2-A9CF17110638}" sibTransId="{FB7425D8-05E2-4975-96A6-2A9592F5A101}"/>
    <dgm:cxn modelId="{11CD70B7-02C5-49BA-BC79-402E9999AA00}" srcId="{D863D930-1B98-4D68-8EEE-E43B5BC9D7C0}" destId="{0B1F196B-5155-418D-BB34-FDD36DA9D6D7}" srcOrd="1" destOrd="0" parTransId="{8A15FF51-6F78-4D25-95B9-326CD9A4D05F}" sibTransId="{ADC902B8-DC78-498F-8521-5C2B30A29F2B}"/>
    <dgm:cxn modelId="{A8EDF113-5441-497D-A427-7C3D81E97BA1}" type="presParOf" srcId="{3B018337-DED6-4487-9DF1-7613922546B1}" destId="{FAE2D5BC-E316-4FF2-95E4-DE7A5181573D}" srcOrd="0" destOrd="0" presId="urn:microsoft.com/office/officeart/2018/2/layout/IconVerticalSolidList"/>
    <dgm:cxn modelId="{06A46553-E992-4F2D-9545-1C950ECFA509}" type="presParOf" srcId="{FAE2D5BC-E316-4FF2-95E4-DE7A5181573D}" destId="{F6DF2363-675F-40B5-95FC-6134645431D8}" srcOrd="0" destOrd="0" presId="urn:microsoft.com/office/officeart/2018/2/layout/IconVerticalSolidList"/>
    <dgm:cxn modelId="{71716FE3-4C2F-47AB-A50E-FCC9C4D058D4}" type="presParOf" srcId="{FAE2D5BC-E316-4FF2-95E4-DE7A5181573D}" destId="{DC8F53C5-9BBC-4202-8985-D7466BFA0E1A}" srcOrd="1" destOrd="0" presId="urn:microsoft.com/office/officeart/2018/2/layout/IconVerticalSolidList"/>
    <dgm:cxn modelId="{679102F8-1FB4-49B0-884C-83612D02F698}" type="presParOf" srcId="{FAE2D5BC-E316-4FF2-95E4-DE7A5181573D}" destId="{40BDAFB4-5D9C-49DC-9BD7-09D787C12E6B}" srcOrd="2" destOrd="0" presId="urn:microsoft.com/office/officeart/2018/2/layout/IconVerticalSolidList"/>
    <dgm:cxn modelId="{861DFECB-B38A-4231-9F07-B818AA082FEB}" type="presParOf" srcId="{FAE2D5BC-E316-4FF2-95E4-DE7A5181573D}" destId="{A13A5319-DC8D-4766-9CED-E35890915EBF}" srcOrd="3" destOrd="0" presId="urn:microsoft.com/office/officeart/2018/2/layout/IconVerticalSolidList"/>
    <dgm:cxn modelId="{1E50E280-C541-4B15-8FCE-E6E99B4E4800}" type="presParOf" srcId="{3B018337-DED6-4487-9DF1-7613922546B1}" destId="{C910358F-6ECA-4CFC-A054-85ADF5CA5E64}" srcOrd="1" destOrd="0" presId="urn:microsoft.com/office/officeart/2018/2/layout/IconVerticalSolidList"/>
    <dgm:cxn modelId="{BEAD81D3-3B8B-4856-AE85-26A05A2E9BA4}" type="presParOf" srcId="{3B018337-DED6-4487-9DF1-7613922546B1}" destId="{B83FAA81-5899-4E47-9CD9-DF5490179974}" srcOrd="2" destOrd="0" presId="urn:microsoft.com/office/officeart/2018/2/layout/IconVerticalSolidList"/>
    <dgm:cxn modelId="{5ABC2F5B-06DD-4EF7-8954-A805541310B2}" type="presParOf" srcId="{B83FAA81-5899-4E47-9CD9-DF5490179974}" destId="{DA8C2F5A-C234-46B1-8051-AC784799D6CD}" srcOrd="0" destOrd="0" presId="urn:microsoft.com/office/officeart/2018/2/layout/IconVerticalSolidList"/>
    <dgm:cxn modelId="{6F16101F-192C-415A-AB2F-BF64C9730778}" type="presParOf" srcId="{B83FAA81-5899-4E47-9CD9-DF5490179974}" destId="{57FAE59D-52D8-4F3A-A87E-6D64F7357BA2}" srcOrd="1" destOrd="0" presId="urn:microsoft.com/office/officeart/2018/2/layout/IconVerticalSolidList"/>
    <dgm:cxn modelId="{290F72E5-57E8-4C84-8863-87E99FA9DBCC}" type="presParOf" srcId="{B83FAA81-5899-4E47-9CD9-DF5490179974}" destId="{1109FCDC-D1DF-44F9-B94B-2FBBD5804FD5}" srcOrd="2" destOrd="0" presId="urn:microsoft.com/office/officeart/2018/2/layout/IconVerticalSolidList"/>
    <dgm:cxn modelId="{0863D014-1AEC-4591-8E04-3F2BF46782DF}" type="presParOf" srcId="{B83FAA81-5899-4E47-9CD9-DF5490179974}" destId="{A04B2C2A-18D8-48DE-B81E-1AA78A7155A1}" srcOrd="3" destOrd="0" presId="urn:microsoft.com/office/officeart/2018/2/layout/IconVerticalSolidList"/>
    <dgm:cxn modelId="{E1536E5F-DCB1-4862-A4E6-B9C66A94A43D}" type="presParOf" srcId="{3B018337-DED6-4487-9DF1-7613922546B1}" destId="{7A573E22-136E-49B3-98C0-C2C1AC1851DE}" srcOrd="3" destOrd="0" presId="urn:microsoft.com/office/officeart/2018/2/layout/IconVerticalSolidList"/>
    <dgm:cxn modelId="{3871C062-5295-4435-9775-550F0E36569B}" type="presParOf" srcId="{3B018337-DED6-4487-9DF1-7613922546B1}" destId="{3E422A62-EFDF-4EEB-B24B-AB06794FA356}" srcOrd="4" destOrd="0" presId="urn:microsoft.com/office/officeart/2018/2/layout/IconVerticalSolidList"/>
    <dgm:cxn modelId="{3ECFD9DD-848A-4DCB-9F22-5CED16005792}" type="presParOf" srcId="{3E422A62-EFDF-4EEB-B24B-AB06794FA356}" destId="{DE7C6883-771B-4A79-998E-D7E700CDE7CD}" srcOrd="0" destOrd="0" presId="urn:microsoft.com/office/officeart/2018/2/layout/IconVerticalSolidList"/>
    <dgm:cxn modelId="{284C0B8C-528C-4BB0-A4CA-FEB75DEBCFB4}" type="presParOf" srcId="{3E422A62-EFDF-4EEB-B24B-AB06794FA356}" destId="{1698F9B4-96B2-4C8A-B93C-64EDDAC6639D}" srcOrd="1" destOrd="0" presId="urn:microsoft.com/office/officeart/2018/2/layout/IconVerticalSolidList"/>
    <dgm:cxn modelId="{6B8F649C-9B12-4DFA-B6CF-A799D670648B}" type="presParOf" srcId="{3E422A62-EFDF-4EEB-B24B-AB06794FA356}" destId="{51C8DA7E-993E-4831-BC55-65A77579D77C}" srcOrd="2" destOrd="0" presId="urn:microsoft.com/office/officeart/2018/2/layout/IconVerticalSolidList"/>
    <dgm:cxn modelId="{43D41264-5E94-4BC4-B863-9E6094856A8D}" type="presParOf" srcId="{3E422A62-EFDF-4EEB-B24B-AB06794FA356}" destId="{0C4AF14F-F004-4E81-9B81-285B74A9F6E8}" srcOrd="3" destOrd="0" presId="urn:microsoft.com/office/officeart/2018/2/layout/IconVerticalSolidList"/>
    <dgm:cxn modelId="{666FAFC8-BF44-4EE3-AC51-4ADAA2F9C1CA}" type="presParOf" srcId="{3B018337-DED6-4487-9DF1-7613922546B1}" destId="{FC8A2BA6-9907-452A-B252-8D83D89D5E90}" srcOrd="5" destOrd="0" presId="urn:microsoft.com/office/officeart/2018/2/layout/IconVerticalSolidList"/>
    <dgm:cxn modelId="{309CEA4D-5919-4B8A-9CD8-17641064CE85}" type="presParOf" srcId="{3B018337-DED6-4487-9DF1-7613922546B1}" destId="{BE22E64A-CBC6-4060-AE93-3E1469428D50}" srcOrd="6" destOrd="0" presId="urn:microsoft.com/office/officeart/2018/2/layout/IconVerticalSolidList"/>
    <dgm:cxn modelId="{B4196268-EBB2-4B0B-BE10-1BC041FBDFD7}" type="presParOf" srcId="{BE22E64A-CBC6-4060-AE93-3E1469428D50}" destId="{7555FAAD-62DF-45FB-8A22-7ACF501A6341}" srcOrd="0" destOrd="0" presId="urn:microsoft.com/office/officeart/2018/2/layout/IconVerticalSolidList"/>
    <dgm:cxn modelId="{1BAC15B5-61DE-4FAE-8AB0-C999F1573691}" type="presParOf" srcId="{BE22E64A-CBC6-4060-AE93-3E1469428D50}" destId="{2E2059D5-701E-4AAD-ACE3-366898A4725D}" srcOrd="1" destOrd="0" presId="urn:microsoft.com/office/officeart/2018/2/layout/IconVerticalSolidList"/>
    <dgm:cxn modelId="{870E52FE-66B5-4B3F-82D0-CC5CAED46C22}" type="presParOf" srcId="{BE22E64A-CBC6-4060-AE93-3E1469428D50}" destId="{614E2F30-3DA3-4957-A70B-EF817C48E54C}" srcOrd="2" destOrd="0" presId="urn:microsoft.com/office/officeart/2018/2/layout/IconVerticalSolidList"/>
    <dgm:cxn modelId="{13BC602C-37BE-453F-957D-070B6FFADD6B}" type="presParOf" srcId="{BE22E64A-CBC6-4060-AE93-3E1469428D50}" destId="{33073FCB-7C17-4626-979B-27014A6DDA5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D8FCA4E-3E4C-4075-B9F0-506E4DF8973A}" type="doc">
      <dgm:prSet loTypeId="urn:microsoft.com/office/officeart/2005/8/layout/list1" loCatId="list" qsTypeId="urn:microsoft.com/office/officeart/2005/8/quickstyle/simple4#2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FF2043D3-2E1C-491F-8486-949C07635B03}">
      <dgm:prSet/>
      <dgm:spPr/>
      <dgm:t>
        <a:bodyPr/>
        <a:lstStyle/>
        <a:p>
          <a:r>
            <a:rPr lang="en-US" b="1" dirty="0"/>
            <a:t>Identify Labor Market</a:t>
          </a:r>
          <a:endParaRPr lang="en-US" dirty="0"/>
        </a:p>
      </dgm:t>
    </dgm:pt>
    <dgm:pt modelId="{67590314-4BB4-4F78-8226-66420A33157E}" type="parTrans" cxnId="{9E8ECA24-4747-4843-B6BF-F5B1AE2AC15C}">
      <dgm:prSet/>
      <dgm:spPr/>
      <dgm:t>
        <a:bodyPr/>
        <a:lstStyle/>
        <a:p>
          <a:endParaRPr lang="en-US"/>
        </a:p>
      </dgm:t>
    </dgm:pt>
    <dgm:pt modelId="{13B5D14A-CD30-44B1-B3D1-AA17F45C3DA4}" type="sibTrans" cxnId="{9E8ECA24-4747-4843-B6BF-F5B1AE2AC15C}">
      <dgm:prSet/>
      <dgm:spPr/>
      <dgm:t>
        <a:bodyPr/>
        <a:lstStyle/>
        <a:p>
          <a:endParaRPr lang="en-US"/>
        </a:p>
      </dgm:t>
    </dgm:pt>
    <dgm:pt modelId="{EE957656-CA3F-4DDF-8855-4C0FC5891531}">
      <dgm:prSet/>
      <dgm:spPr/>
      <dgm:t>
        <a:bodyPr/>
        <a:lstStyle/>
        <a:p>
          <a:r>
            <a:rPr lang="en-US" dirty="0"/>
            <a:t>Verify Agencies to Use for Survey</a:t>
          </a:r>
        </a:p>
      </dgm:t>
    </dgm:pt>
    <dgm:pt modelId="{21C2803C-C726-4603-9E36-6F440B456D28}" type="parTrans" cxnId="{2127C0D5-72DF-4377-A2CE-E40CEB0D5B3E}">
      <dgm:prSet/>
      <dgm:spPr/>
      <dgm:t>
        <a:bodyPr/>
        <a:lstStyle/>
        <a:p>
          <a:endParaRPr lang="en-US"/>
        </a:p>
      </dgm:t>
    </dgm:pt>
    <dgm:pt modelId="{D456597A-D382-4922-AAB8-F4D9309B78C2}" type="sibTrans" cxnId="{2127C0D5-72DF-4377-A2CE-E40CEB0D5B3E}">
      <dgm:prSet/>
      <dgm:spPr/>
      <dgm:t>
        <a:bodyPr/>
        <a:lstStyle/>
        <a:p>
          <a:endParaRPr lang="en-US"/>
        </a:p>
      </dgm:t>
    </dgm:pt>
    <dgm:pt modelId="{5D427C41-1E34-481B-B7E2-CB3AA55753BE}">
      <dgm:prSet/>
      <dgm:spPr/>
      <dgm:t>
        <a:bodyPr/>
        <a:lstStyle/>
        <a:p>
          <a:r>
            <a:rPr lang="en-US" b="1" dirty="0"/>
            <a:t>Market Analysis and Results</a:t>
          </a:r>
          <a:endParaRPr lang="en-US" dirty="0"/>
        </a:p>
      </dgm:t>
    </dgm:pt>
    <dgm:pt modelId="{E689CDA9-3D95-4BCD-A38A-8CF572A0598B}" type="parTrans" cxnId="{62E67685-C9FC-4445-AA5F-A063251368A7}">
      <dgm:prSet/>
      <dgm:spPr/>
      <dgm:t>
        <a:bodyPr/>
        <a:lstStyle/>
        <a:p>
          <a:endParaRPr lang="en-US"/>
        </a:p>
      </dgm:t>
    </dgm:pt>
    <dgm:pt modelId="{44DCCC89-EDFC-4B74-A77D-1E401A69EAAB}" type="sibTrans" cxnId="{62E67685-C9FC-4445-AA5F-A063251368A7}">
      <dgm:prSet/>
      <dgm:spPr/>
      <dgm:t>
        <a:bodyPr/>
        <a:lstStyle/>
        <a:p>
          <a:endParaRPr lang="en-US"/>
        </a:p>
      </dgm:t>
    </dgm:pt>
    <dgm:pt modelId="{7A944E98-5904-439A-BAEA-8F4F5920DCA2}">
      <dgm:prSet/>
      <dgm:spPr/>
      <dgm:t>
        <a:bodyPr/>
        <a:lstStyle/>
        <a:p>
          <a:r>
            <a:rPr lang="en-US"/>
            <a:t>Utilize Benchmark Classifications (60-70% of job classes)</a:t>
          </a:r>
          <a:endParaRPr lang="en-US" dirty="0"/>
        </a:p>
      </dgm:t>
    </dgm:pt>
    <dgm:pt modelId="{9275C245-4524-4846-8436-9CEBFAF1D32B}" type="parTrans" cxnId="{F118BDF5-7991-49B8-AFC3-46D567DF15F0}">
      <dgm:prSet/>
      <dgm:spPr/>
      <dgm:t>
        <a:bodyPr/>
        <a:lstStyle/>
        <a:p>
          <a:endParaRPr lang="en-US"/>
        </a:p>
      </dgm:t>
    </dgm:pt>
    <dgm:pt modelId="{F1D18275-B734-4640-9161-B147B880257F}" type="sibTrans" cxnId="{F118BDF5-7991-49B8-AFC3-46D567DF15F0}">
      <dgm:prSet/>
      <dgm:spPr/>
      <dgm:t>
        <a:bodyPr/>
        <a:lstStyle/>
        <a:p>
          <a:endParaRPr lang="en-US"/>
        </a:p>
      </dgm:t>
    </dgm:pt>
    <dgm:pt modelId="{7F696CEC-29FA-4AD7-9B11-74CDE03681C3}">
      <dgm:prSet/>
      <dgm:spPr/>
      <dgm:t>
        <a:bodyPr/>
        <a:lstStyle/>
        <a:p>
          <a:r>
            <a:rPr lang="en-US" dirty="0"/>
            <a:t>Typically 10-12 agencies</a:t>
          </a:r>
        </a:p>
      </dgm:t>
    </dgm:pt>
    <dgm:pt modelId="{E0E6CAA8-3614-4672-956C-EF8EF7CFED84}" type="parTrans" cxnId="{74D111BC-0398-4D5D-93DE-4FE275B5F40A}">
      <dgm:prSet/>
      <dgm:spPr/>
      <dgm:t>
        <a:bodyPr/>
        <a:lstStyle/>
        <a:p>
          <a:endParaRPr lang="en-US"/>
        </a:p>
      </dgm:t>
    </dgm:pt>
    <dgm:pt modelId="{464AC799-F231-46ED-A912-CED963FB9397}" type="sibTrans" cxnId="{74D111BC-0398-4D5D-93DE-4FE275B5F40A}">
      <dgm:prSet/>
      <dgm:spPr/>
      <dgm:t>
        <a:bodyPr/>
        <a:lstStyle/>
        <a:p>
          <a:endParaRPr lang="en-US"/>
        </a:p>
      </dgm:t>
    </dgm:pt>
    <dgm:pt modelId="{F9FBAE3B-3B7A-4E68-B575-E76178D35C6E}">
      <dgm:prSet/>
      <dgm:spPr/>
      <dgm:t>
        <a:bodyPr/>
        <a:lstStyle/>
        <a:p>
          <a:r>
            <a:rPr lang="en-US" dirty="0"/>
            <a:t>Salary and Benefits Data Collected by Consultant</a:t>
          </a:r>
        </a:p>
      </dgm:t>
    </dgm:pt>
    <dgm:pt modelId="{B015088E-DFF2-4C75-928A-A4C8F173979B}" type="parTrans" cxnId="{9F0AADF8-199D-415B-B5F1-435C53869953}">
      <dgm:prSet/>
      <dgm:spPr/>
      <dgm:t>
        <a:bodyPr/>
        <a:lstStyle/>
        <a:p>
          <a:endParaRPr lang="en-US"/>
        </a:p>
      </dgm:t>
    </dgm:pt>
    <dgm:pt modelId="{8698BE1F-1F4B-46F5-A265-22B1EFBE6BC6}" type="sibTrans" cxnId="{9F0AADF8-199D-415B-B5F1-435C53869953}">
      <dgm:prSet/>
      <dgm:spPr/>
      <dgm:t>
        <a:bodyPr/>
        <a:lstStyle/>
        <a:p>
          <a:endParaRPr lang="en-US"/>
        </a:p>
      </dgm:t>
    </dgm:pt>
    <dgm:pt modelId="{146A4C11-85EE-4275-BE2A-8B7D0BEAFD36}">
      <dgm:prSet/>
      <dgm:spPr/>
      <dgm:t>
        <a:bodyPr/>
        <a:lstStyle/>
        <a:p>
          <a:r>
            <a:rPr lang="en-US"/>
            <a:t>Agency Review Consultant’s Market Results </a:t>
          </a:r>
          <a:endParaRPr lang="en-US" dirty="0"/>
        </a:p>
      </dgm:t>
    </dgm:pt>
    <dgm:pt modelId="{75C15B6B-3D34-4FE6-81AD-344CE6DBA072}" type="parTrans" cxnId="{B00E7231-9D85-4EA8-A9EB-1F3A5B88C526}">
      <dgm:prSet/>
      <dgm:spPr/>
    </dgm:pt>
    <dgm:pt modelId="{9F6D2DD9-ADA1-48AE-8471-E2D4BD943F7B}" type="sibTrans" cxnId="{B00E7231-9D85-4EA8-A9EB-1F3A5B88C526}">
      <dgm:prSet/>
      <dgm:spPr/>
    </dgm:pt>
    <dgm:pt modelId="{E5438314-9642-47B6-8A21-BE947DFF605A}" type="pres">
      <dgm:prSet presAssocID="{4D8FCA4E-3E4C-4075-B9F0-506E4DF8973A}" presName="linear" presStyleCnt="0">
        <dgm:presLayoutVars>
          <dgm:dir/>
          <dgm:animLvl val="lvl"/>
          <dgm:resizeHandles val="exact"/>
        </dgm:presLayoutVars>
      </dgm:prSet>
      <dgm:spPr/>
    </dgm:pt>
    <dgm:pt modelId="{77EB2778-A645-4409-8CA7-278FD6A2F92E}" type="pres">
      <dgm:prSet presAssocID="{FF2043D3-2E1C-491F-8486-949C07635B03}" presName="parentLin" presStyleCnt="0"/>
      <dgm:spPr/>
    </dgm:pt>
    <dgm:pt modelId="{50DDE739-B252-4323-BD73-39166A6AD7C4}" type="pres">
      <dgm:prSet presAssocID="{FF2043D3-2E1C-491F-8486-949C07635B03}" presName="parentLeftMargin" presStyleLbl="node1" presStyleIdx="0" presStyleCnt="2"/>
      <dgm:spPr/>
    </dgm:pt>
    <dgm:pt modelId="{DEE84E87-55EC-48CD-8EF6-FF7774E9D84B}" type="pres">
      <dgm:prSet presAssocID="{FF2043D3-2E1C-491F-8486-949C07635B03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A0416F1-AFE0-4544-B154-D0F091E3F6D8}" type="pres">
      <dgm:prSet presAssocID="{FF2043D3-2E1C-491F-8486-949C07635B03}" presName="negativeSpace" presStyleCnt="0"/>
      <dgm:spPr/>
    </dgm:pt>
    <dgm:pt modelId="{BFCDB89C-9D0D-45E5-83E7-D2C064C78BC1}" type="pres">
      <dgm:prSet presAssocID="{FF2043D3-2E1C-491F-8486-949C07635B03}" presName="childText" presStyleLbl="conFgAcc1" presStyleIdx="0" presStyleCnt="2">
        <dgm:presLayoutVars>
          <dgm:bulletEnabled val="1"/>
        </dgm:presLayoutVars>
      </dgm:prSet>
      <dgm:spPr/>
    </dgm:pt>
    <dgm:pt modelId="{2E55584A-05E4-4412-8FC5-8C276F79AC7F}" type="pres">
      <dgm:prSet presAssocID="{13B5D14A-CD30-44B1-B3D1-AA17F45C3DA4}" presName="spaceBetweenRectangles" presStyleCnt="0"/>
      <dgm:spPr/>
    </dgm:pt>
    <dgm:pt modelId="{6427E8DE-1BF5-4201-94E5-684A454484D1}" type="pres">
      <dgm:prSet presAssocID="{5D427C41-1E34-481B-B7E2-CB3AA55753BE}" presName="parentLin" presStyleCnt="0"/>
      <dgm:spPr/>
    </dgm:pt>
    <dgm:pt modelId="{6CB03B3E-9F90-43EA-ABAD-F357AE8C1CC1}" type="pres">
      <dgm:prSet presAssocID="{5D427C41-1E34-481B-B7E2-CB3AA55753BE}" presName="parentLeftMargin" presStyleLbl="node1" presStyleIdx="0" presStyleCnt="2"/>
      <dgm:spPr/>
    </dgm:pt>
    <dgm:pt modelId="{4D2B0568-5409-4500-BEF1-3D58EB2B903F}" type="pres">
      <dgm:prSet presAssocID="{5D427C41-1E34-481B-B7E2-CB3AA55753BE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728406B9-7B1A-47EC-8639-2D4CE5A8DA93}" type="pres">
      <dgm:prSet presAssocID="{5D427C41-1E34-481B-B7E2-CB3AA55753BE}" presName="negativeSpace" presStyleCnt="0"/>
      <dgm:spPr/>
    </dgm:pt>
    <dgm:pt modelId="{6DE4BF5D-243F-4663-997B-1FDDFFBB1758}" type="pres">
      <dgm:prSet presAssocID="{5D427C41-1E34-481B-B7E2-CB3AA55753BE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9E8ECA24-4747-4843-B6BF-F5B1AE2AC15C}" srcId="{4D8FCA4E-3E4C-4075-B9F0-506E4DF8973A}" destId="{FF2043D3-2E1C-491F-8486-949C07635B03}" srcOrd="0" destOrd="0" parTransId="{67590314-4BB4-4F78-8226-66420A33157E}" sibTransId="{13B5D14A-CD30-44B1-B3D1-AA17F45C3DA4}"/>
    <dgm:cxn modelId="{B00E7231-9D85-4EA8-A9EB-1F3A5B88C526}" srcId="{5D427C41-1E34-481B-B7E2-CB3AA55753BE}" destId="{146A4C11-85EE-4275-BE2A-8B7D0BEAFD36}" srcOrd="2" destOrd="0" parTransId="{75C15B6B-3D34-4FE6-81AD-344CE6DBA072}" sibTransId="{9F6D2DD9-ADA1-48AE-8471-E2D4BD943F7B}"/>
    <dgm:cxn modelId="{4643DE34-C688-42E4-9ED9-48CB67754460}" type="presOf" srcId="{7F696CEC-29FA-4AD7-9B11-74CDE03681C3}" destId="{BFCDB89C-9D0D-45E5-83E7-D2C064C78BC1}" srcOrd="0" destOrd="1" presId="urn:microsoft.com/office/officeart/2005/8/layout/list1"/>
    <dgm:cxn modelId="{9AA78B5B-33C5-4655-8C42-F87580120F46}" type="presOf" srcId="{146A4C11-85EE-4275-BE2A-8B7D0BEAFD36}" destId="{6DE4BF5D-243F-4663-997B-1FDDFFBB1758}" srcOrd="0" destOrd="2" presId="urn:microsoft.com/office/officeart/2005/8/layout/list1"/>
    <dgm:cxn modelId="{7CBD8965-23A1-4931-9BF8-AC405EC21D9B}" type="presOf" srcId="{4D8FCA4E-3E4C-4075-B9F0-506E4DF8973A}" destId="{E5438314-9642-47B6-8A21-BE947DFF605A}" srcOrd="0" destOrd="0" presId="urn:microsoft.com/office/officeart/2005/8/layout/list1"/>
    <dgm:cxn modelId="{0FCEC066-EAC3-43A5-A00D-BD1A691CAE08}" type="presOf" srcId="{EE957656-CA3F-4DDF-8855-4C0FC5891531}" destId="{BFCDB89C-9D0D-45E5-83E7-D2C064C78BC1}" srcOrd="0" destOrd="0" presId="urn:microsoft.com/office/officeart/2005/8/layout/list1"/>
    <dgm:cxn modelId="{55259452-67D2-4B9E-8D0A-D0EA73C98820}" type="presOf" srcId="{FF2043D3-2E1C-491F-8486-949C07635B03}" destId="{50DDE739-B252-4323-BD73-39166A6AD7C4}" srcOrd="0" destOrd="0" presId="urn:microsoft.com/office/officeart/2005/8/layout/list1"/>
    <dgm:cxn modelId="{9A527C82-6BD8-4389-AD1B-E99BE6C94E69}" type="presOf" srcId="{5D427C41-1E34-481B-B7E2-CB3AA55753BE}" destId="{6CB03B3E-9F90-43EA-ABAD-F357AE8C1CC1}" srcOrd="0" destOrd="0" presId="urn:microsoft.com/office/officeart/2005/8/layout/list1"/>
    <dgm:cxn modelId="{62E67685-C9FC-4445-AA5F-A063251368A7}" srcId="{4D8FCA4E-3E4C-4075-B9F0-506E4DF8973A}" destId="{5D427C41-1E34-481B-B7E2-CB3AA55753BE}" srcOrd="1" destOrd="0" parTransId="{E689CDA9-3D95-4BCD-A38A-8CF572A0598B}" sibTransId="{44DCCC89-EDFC-4B74-A77D-1E401A69EAAB}"/>
    <dgm:cxn modelId="{E6A3DC8F-9638-4276-8471-33C11394A433}" type="presOf" srcId="{7A944E98-5904-439A-BAEA-8F4F5920DCA2}" destId="{6DE4BF5D-243F-4663-997B-1FDDFFBB1758}" srcOrd="0" destOrd="0" presId="urn:microsoft.com/office/officeart/2005/8/layout/list1"/>
    <dgm:cxn modelId="{54221895-CEEB-4B76-A355-182D067712C1}" type="presOf" srcId="{F9FBAE3B-3B7A-4E68-B575-E76178D35C6E}" destId="{6DE4BF5D-243F-4663-997B-1FDDFFBB1758}" srcOrd="0" destOrd="1" presId="urn:microsoft.com/office/officeart/2005/8/layout/list1"/>
    <dgm:cxn modelId="{F49F62B4-6199-4585-BDD2-490B4EC11704}" type="presOf" srcId="{FF2043D3-2E1C-491F-8486-949C07635B03}" destId="{DEE84E87-55EC-48CD-8EF6-FF7774E9D84B}" srcOrd="1" destOrd="0" presId="urn:microsoft.com/office/officeart/2005/8/layout/list1"/>
    <dgm:cxn modelId="{74D111BC-0398-4D5D-93DE-4FE275B5F40A}" srcId="{FF2043D3-2E1C-491F-8486-949C07635B03}" destId="{7F696CEC-29FA-4AD7-9B11-74CDE03681C3}" srcOrd="1" destOrd="0" parTransId="{E0E6CAA8-3614-4672-956C-EF8EF7CFED84}" sibTransId="{464AC799-F231-46ED-A912-CED963FB9397}"/>
    <dgm:cxn modelId="{2127C0D5-72DF-4377-A2CE-E40CEB0D5B3E}" srcId="{FF2043D3-2E1C-491F-8486-949C07635B03}" destId="{EE957656-CA3F-4DDF-8855-4C0FC5891531}" srcOrd="0" destOrd="0" parTransId="{21C2803C-C726-4603-9E36-6F440B456D28}" sibTransId="{D456597A-D382-4922-AAB8-F4D9309B78C2}"/>
    <dgm:cxn modelId="{F118BDF5-7991-49B8-AFC3-46D567DF15F0}" srcId="{5D427C41-1E34-481B-B7E2-CB3AA55753BE}" destId="{7A944E98-5904-439A-BAEA-8F4F5920DCA2}" srcOrd="0" destOrd="0" parTransId="{9275C245-4524-4846-8436-9CEBFAF1D32B}" sibTransId="{F1D18275-B734-4640-9161-B147B880257F}"/>
    <dgm:cxn modelId="{D919E6F7-3FD6-4C51-9215-A3BA541541DE}" type="presOf" srcId="{5D427C41-1E34-481B-B7E2-CB3AA55753BE}" destId="{4D2B0568-5409-4500-BEF1-3D58EB2B903F}" srcOrd="1" destOrd="0" presId="urn:microsoft.com/office/officeart/2005/8/layout/list1"/>
    <dgm:cxn modelId="{9F0AADF8-199D-415B-B5F1-435C53869953}" srcId="{5D427C41-1E34-481B-B7E2-CB3AA55753BE}" destId="{F9FBAE3B-3B7A-4E68-B575-E76178D35C6E}" srcOrd="1" destOrd="0" parTransId="{B015088E-DFF2-4C75-928A-A4C8F173979B}" sibTransId="{8698BE1F-1F4B-46F5-A265-22B1EFBE6BC6}"/>
    <dgm:cxn modelId="{9CA9CCBA-8659-41A2-BCF5-22B2F0DC13B8}" type="presParOf" srcId="{E5438314-9642-47B6-8A21-BE947DFF605A}" destId="{77EB2778-A645-4409-8CA7-278FD6A2F92E}" srcOrd="0" destOrd="0" presId="urn:microsoft.com/office/officeart/2005/8/layout/list1"/>
    <dgm:cxn modelId="{468BD514-9D2D-42F5-A9FF-448B60F1C8D7}" type="presParOf" srcId="{77EB2778-A645-4409-8CA7-278FD6A2F92E}" destId="{50DDE739-B252-4323-BD73-39166A6AD7C4}" srcOrd="0" destOrd="0" presId="urn:microsoft.com/office/officeart/2005/8/layout/list1"/>
    <dgm:cxn modelId="{0ED6D736-A9FD-463C-8F5D-41074B297E7F}" type="presParOf" srcId="{77EB2778-A645-4409-8CA7-278FD6A2F92E}" destId="{DEE84E87-55EC-48CD-8EF6-FF7774E9D84B}" srcOrd="1" destOrd="0" presId="urn:microsoft.com/office/officeart/2005/8/layout/list1"/>
    <dgm:cxn modelId="{EFE6568A-2D6F-4027-BC0D-5875BCF5F615}" type="presParOf" srcId="{E5438314-9642-47B6-8A21-BE947DFF605A}" destId="{9A0416F1-AFE0-4544-B154-D0F091E3F6D8}" srcOrd="1" destOrd="0" presId="urn:microsoft.com/office/officeart/2005/8/layout/list1"/>
    <dgm:cxn modelId="{FE3E50AF-462E-4CB8-8795-789DF5A02A07}" type="presParOf" srcId="{E5438314-9642-47B6-8A21-BE947DFF605A}" destId="{BFCDB89C-9D0D-45E5-83E7-D2C064C78BC1}" srcOrd="2" destOrd="0" presId="urn:microsoft.com/office/officeart/2005/8/layout/list1"/>
    <dgm:cxn modelId="{68351A2F-3882-4831-A490-98AF7C84EAAD}" type="presParOf" srcId="{E5438314-9642-47B6-8A21-BE947DFF605A}" destId="{2E55584A-05E4-4412-8FC5-8C276F79AC7F}" srcOrd="3" destOrd="0" presId="urn:microsoft.com/office/officeart/2005/8/layout/list1"/>
    <dgm:cxn modelId="{E4221BF2-05D8-40F4-A321-CF0E7505EF7B}" type="presParOf" srcId="{E5438314-9642-47B6-8A21-BE947DFF605A}" destId="{6427E8DE-1BF5-4201-94E5-684A454484D1}" srcOrd="4" destOrd="0" presId="urn:microsoft.com/office/officeart/2005/8/layout/list1"/>
    <dgm:cxn modelId="{E9C726E3-413E-4570-A011-DDBB5EDBCCB8}" type="presParOf" srcId="{6427E8DE-1BF5-4201-94E5-684A454484D1}" destId="{6CB03B3E-9F90-43EA-ABAD-F357AE8C1CC1}" srcOrd="0" destOrd="0" presId="urn:microsoft.com/office/officeart/2005/8/layout/list1"/>
    <dgm:cxn modelId="{22CAB241-5E43-4628-9E12-FB9B055C400F}" type="presParOf" srcId="{6427E8DE-1BF5-4201-94E5-684A454484D1}" destId="{4D2B0568-5409-4500-BEF1-3D58EB2B903F}" srcOrd="1" destOrd="0" presId="urn:microsoft.com/office/officeart/2005/8/layout/list1"/>
    <dgm:cxn modelId="{812C1619-A741-42E9-82B8-10ED78B4FDC4}" type="presParOf" srcId="{E5438314-9642-47B6-8A21-BE947DFF605A}" destId="{728406B9-7B1A-47EC-8639-2D4CE5A8DA93}" srcOrd="5" destOrd="0" presId="urn:microsoft.com/office/officeart/2005/8/layout/list1"/>
    <dgm:cxn modelId="{3373F182-E7A2-43BA-AB7E-B99605428411}" type="presParOf" srcId="{E5438314-9642-47B6-8A21-BE947DFF605A}" destId="{6DE4BF5D-243F-4663-997B-1FDDFFBB1758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D8FCA4E-3E4C-4075-B9F0-506E4DF8973A}" type="doc">
      <dgm:prSet loTypeId="urn:microsoft.com/office/officeart/2005/8/layout/vList5" loCatId="list" qsTypeId="urn:microsoft.com/office/officeart/2005/8/quickstyle/simple4#3" qsCatId="simple" csTypeId="urn:microsoft.com/office/officeart/2005/8/colors/colorful2#3" csCatId="colorful"/>
      <dgm:spPr/>
      <dgm:t>
        <a:bodyPr/>
        <a:lstStyle/>
        <a:p>
          <a:endParaRPr lang="en-US"/>
        </a:p>
      </dgm:t>
    </dgm:pt>
    <dgm:pt modelId="{FF2043D3-2E1C-491F-8486-949C07635B03}">
      <dgm:prSet/>
      <dgm:spPr/>
      <dgm:t>
        <a:bodyPr/>
        <a:lstStyle/>
        <a:p>
          <a:r>
            <a:rPr lang="en-US" b="1"/>
            <a:t>Determine Market Position </a:t>
          </a:r>
          <a:endParaRPr lang="en-US"/>
        </a:p>
      </dgm:t>
    </dgm:pt>
    <dgm:pt modelId="{67590314-4BB4-4F78-8226-66420A33157E}" type="parTrans" cxnId="{9E8ECA24-4747-4843-B6BF-F5B1AE2AC15C}">
      <dgm:prSet/>
      <dgm:spPr/>
      <dgm:t>
        <a:bodyPr/>
        <a:lstStyle/>
        <a:p>
          <a:endParaRPr lang="en-US"/>
        </a:p>
      </dgm:t>
    </dgm:pt>
    <dgm:pt modelId="{13B5D14A-CD30-44B1-B3D1-AA17F45C3DA4}" type="sibTrans" cxnId="{9E8ECA24-4747-4843-B6BF-F5B1AE2AC15C}">
      <dgm:prSet/>
      <dgm:spPr/>
      <dgm:t>
        <a:bodyPr/>
        <a:lstStyle/>
        <a:p>
          <a:endParaRPr lang="en-US"/>
        </a:p>
      </dgm:t>
    </dgm:pt>
    <dgm:pt modelId="{EE957656-CA3F-4DDF-8855-4C0FC5891531}">
      <dgm:prSet/>
      <dgm:spPr/>
      <dgm:t>
        <a:bodyPr/>
        <a:lstStyle/>
        <a:p>
          <a:r>
            <a:rPr lang="en-US" dirty="0"/>
            <a:t>Market results provide reference point</a:t>
          </a:r>
        </a:p>
      </dgm:t>
    </dgm:pt>
    <dgm:pt modelId="{21C2803C-C726-4603-9E36-6F440B456D28}" type="parTrans" cxnId="{2127C0D5-72DF-4377-A2CE-E40CEB0D5B3E}">
      <dgm:prSet/>
      <dgm:spPr/>
      <dgm:t>
        <a:bodyPr/>
        <a:lstStyle/>
        <a:p>
          <a:endParaRPr lang="en-US"/>
        </a:p>
      </dgm:t>
    </dgm:pt>
    <dgm:pt modelId="{D456597A-D382-4922-AAB8-F4D9309B78C2}" type="sibTrans" cxnId="{2127C0D5-72DF-4377-A2CE-E40CEB0D5B3E}">
      <dgm:prSet/>
      <dgm:spPr/>
      <dgm:t>
        <a:bodyPr/>
        <a:lstStyle/>
        <a:p>
          <a:endParaRPr lang="en-US"/>
        </a:p>
      </dgm:t>
    </dgm:pt>
    <dgm:pt modelId="{81902779-8C3C-4A3A-AB39-1AF1913DE877}">
      <dgm:prSet/>
      <dgm:spPr/>
      <dgm:t>
        <a:bodyPr/>
        <a:lstStyle/>
        <a:p>
          <a:r>
            <a:rPr lang="en-US" dirty="0"/>
            <a:t>Consider philosophy and resource availability </a:t>
          </a:r>
        </a:p>
      </dgm:t>
    </dgm:pt>
    <dgm:pt modelId="{B507FA32-5511-47A4-9A05-8447D4E2CA98}" type="parTrans" cxnId="{69C4977E-1193-46F4-BC04-56B0A60147F0}">
      <dgm:prSet/>
      <dgm:spPr/>
      <dgm:t>
        <a:bodyPr/>
        <a:lstStyle/>
        <a:p>
          <a:endParaRPr lang="en-US"/>
        </a:p>
      </dgm:t>
    </dgm:pt>
    <dgm:pt modelId="{60BEDA35-BB5F-497D-90DE-BAC018CE8D1E}" type="sibTrans" cxnId="{69C4977E-1193-46F4-BC04-56B0A60147F0}">
      <dgm:prSet/>
      <dgm:spPr/>
      <dgm:t>
        <a:bodyPr/>
        <a:lstStyle/>
        <a:p>
          <a:endParaRPr lang="en-US"/>
        </a:p>
      </dgm:t>
    </dgm:pt>
    <dgm:pt modelId="{5D427C41-1E34-481B-B7E2-CB3AA55753BE}">
      <dgm:prSet/>
      <dgm:spPr/>
      <dgm:t>
        <a:bodyPr/>
        <a:lstStyle/>
        <a:p>
          <a:r>
            <a:rPr lang="en-US" b="1"/>
            <a:t>Salary Design</a:t>
          </a:r>
          <a:endParaRPr lang="en-US"/>
        </a:p>
      </dgm:t>
    </dgm:pt>
    <dgm:pt modelId="{E689CDA9-3D95-4BCD-A38A-8CF572A0598B}" type="parTrans" cxnId="{62E67685-C9FC-4445-AA5F-A063251368A7}">
      <dgm:prSet/>
      <dgm:spPr/>
      <dgm:t>
        <a:bodyPr/>
        <a:lstStyle/>
        <a:p>
          <a:endParaRPr lang="en-US"/>
        </a:p>
      </dgm:t>
    </dgm:pt>
    <dgm:pt modelId="{44DCCC89-EDFC-4B74-A77D-1E401A69EAAB}" type="sibTrans" cxnId="{62E67685-C9FC-4445-AA5F-A063251368A7}">
      <dgm:prSet/>
      <dgm:spPr/>
      <dgm:t>
        <a:bodyPr/>
        <a:lstStyle/>
        <a:p>
          <a:endParaRPr lang="en-US"/>
        </a:p>
      </dgm:t>
    </dgm:pt>
    <dgm:pt modelId="{7A944E98-5904-439A-BAEA-8F4F5920DCA2}">
      <dgm:prSet/>
      <dgm:spPr/>
      <dgm:t>
        <a:bodyPr/>
        <a:lstStyle/>
        <a:p>
          <a:r>
            <a:rPr lang="en-US" dirty="0"/>
            <a:t>Explore Design Options (steps progression, open ranges)</a:t>
          </a:r>
        </a:p>
      </dgm:t>
    </dgm:pt>
    <dgm:pt modelId="{9275C245-4524-4846-8436-9CEBFAF1D32B}" type="parTrans" cxnId="{F118BDF5-7991-49B8-AFC3-46D567DF15F0}">
      <dgm:prSet/>
      <dgm:spPr/>
      <dgm:t>
        <a:bodyPr/>
        <a:lstStyle/>
        <a:p>
          <a:endParaRPr lang="en-US"/>
        </a:p>
      </dgm:t>
    </dgm:pt>
    <dgm:pt modelId="{F1D18275-B734-4640-9161-B147B880257F}" type="sibTrans" cxnId="{F118BDF5-7991-49B8-AFC3-46D567DF15F0}">
      <dgm:prSet/>
      <dgm:spPr/>
      <dgm:t>
        <a:bodyPr/>
        <a:lstStyle/>
        <a:p>
          <a:endParaRPr lang="en-US"/>
        </a:p>
      </dgm:t>
    </dgm:pt>
    <dgm:pt modelId="{FD8092D8-F29D-4CD1-8070-51B881095596}">
      <dgm:prSet/>
      <dgm:spPr/>
      <dgm:t>
        <a:bodyPr/>
        <a:lstStyle/>
        <a:p>
          <a:r>
            <a:rPr lang="en-US"/>
            <a:t>Review Policy and Impact</a:t>
          </a:r>
        </a:p>
      </dgm:t>
    </dgm:pt>
    <dgm:pt modelId="{11E6F7E3-2F8D-479F-8858-1771F6614582}" type="parTrans" cxnId="{E0B626E5-C860-45C8-BAB1-CC6D90B3F211}">
      <dgm:prSet/>
      <dgm:spPr/>
      <dgm:t>
        <a:bodyPr/>
        <a:lstStyle/>
        <a:p>
          <a:endParaRPr lang="en-US"/>
        </a:p>
      </dgm:t>
    </dgm:pt>
    <dgm:pt modelId="{2B788BB7-A885-4C1F-815C-300B1043C0DE}" type="sibTrans" cxnId="{E0B626E5-C860-45C8-BAB1-CC6D90B3F211}">
      <dgm:prSet/>
      <dgm:spPr/>
      <dgm:t>
        <a:bodyPr/>
        <a:lstStyle/>
        <a:p>
          <a:endParaRPr lang="en-US"/>
        </a:p>
      </dgm:t>
    </dgm:pt>
    <dgm:pt modelId="{7860E80A-3CB2-4D95-BE9D-253CCD64961F}">
      <dgm:prSet/>
      <dgm:spPr/>
      <dgm:t>
        <a:bodyPr/>
        <a:lstStyle/>
        <a:p>
          <a:r>
            <a:rPr lang="en-US"/>
            <a:t>Verify Method</a:t>
          </a:r>
        </a:p>
      </dgm:t>
    </dgm:pt>
    <dgm:pt modelId="{EDEE9148-69B9-4E35-887B-B41E2838CA24}" type="parTrans" cxnId="{827C5CF9-0303-444B-9B9E-18957422A4BC}">
      <dgm:prSet/>
      <dgm:spPr/>
      <dgm:t>
        <a:bodyPr/>
        <a:lstStyle/>
        <a:p>
          <a:endParaRPr lang="en-US"/>
        </a:p>
      </dgm:t>
    </dgm:pt>
    <dgm:pt modelId="{B3F9F1F8-5AFC-4EF4-89FE-24AC9203C21A}" type="sibTrans" cxnId="{827C5CF9-0303-444B-9B9E-18957422A4BC}">
      <dgm:prSet/>
      <dgm:spPr/>
      <dgm:t>
        <a:bodyPr/>
        <a:lstStyle/>
        <a:p>
          <a:endParaRPr lang="en-US"/>
        </a:p>
      </dgm:t>
    </dgm:pt>
    <dgm:pt modelId="{ACDDF05A-F24F-4F8C-AA7F-1782BE56C934}" type="pres">
      <dgm:prSet presAssocID="{4D8FCA4E-3E4C-4075-B9F0-506E4DF8973A}" presName="Name0" presStyleCnt="0">
        <dgm:presLayoutVars>
          <dgm:dir/>
          <dgm:animLvl val="lvl"/>
          <dgm:resizeHandles val="exact"/>
        </dgm:presLayoutVars>
      </dgm:prSet>
      <dgm:spPr/>
    </dgm:pt>
    <dgm:pt modelId="{0688CB7C-17AE-46C4-A2DA-81D11F007628}" type="pres">
      <dgm:prSet presAssocID="{FF2043D3-2E1C-491F-8486-949C07635B03}" presName="linNode" presStyleCnt="0"/>
      <dgm:spPr/>
    </dgm:pt>
    <dgm:pt modelId="{434864AB-15C9-44C7-968D-76AD3B021399}" type="pres">
      <dgm:prSet presAssocID="{FF2043D3-2E1C-491F-8486-949C07635B03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3D381FF5-75C3-4325-9FB4-91647912D2F3}" type="pres">
      <dgm:prSet presAssocID="{FF2043D3-2E1C-491F-8486-949C07635B03}" presName="descendantText" presStyleLbl="alignAccFollowNode1" presStyleIdx="0" presStyleCnt="2">
        <dgm:presLayoutVars>
          <dgm:bulletEnabled val="1"/>
        </dgm:presLayoutVars>
      </dgm:prSet>
      <dgm:spPr/>
    </dgm:pt>
    <dgm:pt modelId="{115609DC-2A87-422E-B7C2-54658BD89C56}" type="pres">
      <dgm:prSet presAssocID="{13B5D14A-CD30-44B1-B3D1-AA17F45C3DA4}" presName="sp" presStyleCnt="0"/>
      <dgm:spPr/>
    </dgm:pt>
    <dgm:pt modelId="{F68F5A94-2733-42B4-B8E1-066B2862AEDB}" type="pres">
      <dgm:prSet presAssocID="{5D427C41-1E34-481B-B7E2-CB3AA55753BE}" presName="linNode" presStyleCnt="0"/>
      <dgm:spPr/>
    </dgm:pt>
    <dgm:pt modelId="{20B52AA2-AD1B-4770-9B62-7D06647F2700}" type="pres">
      <dgm:prSet presAssocID="{5D427C41-1E34-481B-B7E2-CB3AA55753BE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F5EBFC24-0EAE-4753-9492-E4BF464B550A}" type="pres">
      <dgm:prSet presAssocID="{5D427C41-1E34-481B-B7E2-CB3AA55753BE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9E8ECA24-4747-4843-B6BF-F5B1AE2AC15C}" srcId="{4D8FCA4E-3E4C-4075-B9F0-506E4DF8973A}" destId="{FF2043D3-2E1C-491F-8486-949C07635B03}" srcOrd="0" destOrd="0" parTransId="{67590314-4BB4-4F78-8226-66420A33157E}" sibTransId="{13B5D14A-CD30-44B1-B3D1-AA17F45C3DA4}"/>
    <dgm:cxn modelId="{776E092C-4B30-493C-893C-CA3157771AAE}" type="presOf" srcId="{5D427C41-1E34-481B-B7E2-CB3AA55753BE}" destId="{20B52AA2-AD1B-4770-9B62-7D06647F2700}" srcOrd="0" destOrd="0" presId="urn:microsoft.com/office/officeart/2005/8/layout/vList5"/>
    <dgm:cxn modelId="{ACEFB634-284E-40B7-AEB1-3B4EF0F55D34}" type="presOf" srcId="{81902779-8C3C-4A3A-AB39-1AF1913DE877}" destId="{3D381FF5-75C3-4325-9FB4-91647912D2F3}" srcOrd="0" destOrd="1" presId="urn:microsoft.com/office/officeart/2005/8/layout/vList5"/>
    <dgm:cxn modelId="{3EE96B71-02B7-4977-BB47-819F22FA1B6B}" type="presOf" srcId="{7860E80A-3CB2-4D95-BE9D-253CCD64961F}" destId="{F5EBFC24-0EAE-4753-9492-E4BF464B550A}" srcOrd="0" destOrd="2" presId="urn:microsoft.com/office/officeart/2005/8/layout/vList5"/>
    <dgm:cxn modelId="{BD958453-FBC3-48E7-8655-2199237DA632}" type="presOf" srcId="{EE957656-CA3F-4DDF-8855-4C0FC5891531}" destId="{3D381FF5-75C3-4325-9FB4-91647912D2F3}" srcOrd="0" destOrd="0" presId="urn:microsoft.com/office/officeart/2005/8/layout/vList5"/>
    <dgm:cxn modelId="{5B737F54-E335-4EC9-9B1E-86386CC9230A}" type="presOf" srcId="{4D8FCA4E-3E4C-4075-B9F0-506E4DF8973A}" destId="{ACDDF05A-F24F-4F8C-AA7F-1782BE56C934}" srcOrd="0" destOrd="0" presId="urn:microsoft.com/office/officeart/2005/8/layout/vList5"/>
    <dgm:cxn modelId="{69C4977E-1193-46F4-BC04-56B0A60147F0}" srcId="{FF2043D3-2E1C-491F-8486-949C07635B03}" destId="{81902779-8C3C-4A3A-AB39-1AF1913DE877}" srcOrd="1" destOrd="0" parTransId="{B507FA32-5511-47A4-9A05-8447D4E2CA98}" sibTransId="{60BEDA35-BB5F-497D-90DE-BAC018CE8D1E}"/>
    <dgm:cxn modelId="{62E67685-C9FC-4445-AA5F-A063251368A7}" srcId="{4D8FCA4E-3E4C-4075-B9F0-506E4DF8973A}" destId="{5D427C41-1E34-481B-B7E2-CB3AA55753BE}" srcOrd="1" destOrd="0" parTransId="{E689CDA9-3D95-4BCD-A38A-8CF572A0598B}" sibTransId="{44DCCC89-EDFC-4B74-A77D-1E401A69EAAB}"/>
    <dgm:cxn modelId="{EE3BE691-40E8-4109-AED9-0782FF8A05B0}" type="presOf" srcId="{FD8092D8-F29D-4CD1-8070-51B881095596}" destId="{F5EBFC24-0EAE-4753-9492-E4BF464B550A}" srcOrd="0" destOrd="1" presId="urn:microsoft.com/office/officeart/2005/8/layout/vList5"/>
    <dgm:cxn modelId="{05A3F3CE-890C-4A41-A588-DACB89A24EEE}" type="presOf" srcId="{FF2043D3-2E1C-491F-8486-949C07635B03}" destId="{434864AB-15C9-44C7-968D-76AD3B021399}" srcOrd="0" destOrd="0" presId="urn:microsoft.com/office/officeart/2005/8/layout/vList5"/>
    <dgm:cxn modelId="{2127C0D5-72DF-4377-A2CE-E40CEB0D5B3E}" srcId="{FF2043D3-2E1C-491F-8486-949C07635B03}" destId="{EE957656-CA3F-4DDF-8855-4C0FC5891531}" srcOrd="0" destOrd="0" parTransId="{21C2803C-C726-4603-9E36-6F440B456D28}" sibTransId="{D456597A-D382-4922-AAB8-F4D9309B78C2}"/>
    <dgm:cxn modelId="{13CFC8D9-53FB-4B52-A9C7-F48ACCFFF968}" type="presOf" srcId="{7A944E98-5904-439A-BAEA-8F4F5920DCA2}" destId="{F5EBFC24-0EAE-4753-9492-E4BF464B550A}" srcOrd="0" destOrd="0" presId="urn:microsoft.com/office/officeart/2005/8/layout/vList5"/>
    <dgm:cxn modelId="{E0B626E5-C860-45C8-BAB1-CC6D90B3F211}" srcId="{5D427C41-1E34-481B-B7E2-CB3AA55753BE}" destId="{FD8092D8-F29D-4CD1-8070-51B881095596}" srcOrd="1" destOrd="0" parTransId="{11E6F7E3-2F8D-479F-8858-1771F6614582}" sibTransId="{2B788BB7-A885-4C1F-815C-300B1043C0DE}"/>
    <dgm:cxn modelId="{F118BDF5-7991-49B8-AFC3-46D567DF15F0}" srcId="{5D427C41-1E34-481B-B7E2-CB3AA55753BE}" destId="{7A944E98-5904-439A-BAEA-8F4F5920DCA2}" srcOrd="0" destOrd="0" parTransId="{9275C245-4524-4846-8436-9CEBFAF1D32B}" sibTransId="{F1D18275-B734-4640-9161-B147B880257F}"/>
    <dgm:cxn modelId="{827C5CF9-0303-444B-9B9E-18957422A4BC}" srcId="{5D427C41-1E34-481B-B7E2-CB3AA55753BE}" destId="{7860E80A-3CB2-4D95-BE9D-253CCD64961F}" srcOrd="2" destOrd="0" parTransId="{EDEE9148-69B9-4E35-887B-B41E2838CA24}" sibTransId="{B3F9F1F8-5AFC-4EF4-89FE-24AC9203C21A}"/>
    <dgm:cxn modelId="{D8570646-3809-4131-BD93-E92051FAE191}" type="presParOf" srcId="{ACDDF05A-F24F-4F8C-AA7F-1782BE56C934}" destId="{0688CB7C-17AE-46C4-A2DA-81D11F007628}" srcOrd="0" destOrd="0" presId="urn:microsoft.com/office/officeart/2005/8/layout/vList5"/>
    <dgm:cxn modelId="{1C858C6D-CBCF-4016-82D7-07639C7EF131}" type="presParOf" srcId="{0688CB7C-17AE-46C4-A2DA-81D11F007628}" destId="{434864AB-15C9-44C7-968D-76AD3B021399}" srcOrd="0" destOrd="0" presId="urn:microsoft.com/office/officeart/2005/8/layout/vList5"/>
    <dgm:cxn modelId="{2C4C9947-6DF3-4606-8218-DC5616DAD3B3}" type="presParOf" srcId="{0688CB7C-17AE-46C4-A2DA-81D11F007628}" destId="{3D381FF5-75C3-4325-9FB4-91647912D2F3}" srcOrd="1" destOrd="0" presId="urn:microsoft.com/office/officeart/2005/8/layout/vList5"/>
    <dgm:cxn modelId="{F4DB6455-DC4D-4FB9-B88A-97A2C58AB5C5}" type="presParOf" srcId="{ACDDF05A-F24F-4F8C-AA7F-1782BE56C934}" destId="{115609DC-2A87-422E-B7C2-54658BD89C56}" srcOrd="1" destOrd="0" presId="urn:microsoft.com/office/officeart/2005/8/layout/vList5"/>
    <dgm:cxn modelId="{0C2CDF2E-EC16-4D26-AAA7-C9EEFC017BB7}" type="presParOf" srcId="{ACDDF05A-F24F-4F8C-AA7F-1782BE56C934}" destId="{F68F5A94-2733-42B4-B8E1-066B2862AEDB}" srcOrd="2" destOrd="0" presId="urn:microsoft.com/office/officeart/2005/8/layout/vList5"/>
    <dgm:cxn modelId="{1FF6C4B3-61B8-4A1A-BC41-2E7D5B081897}" type="presParOf" srcId="{F68F5A94-2733-42B4-B8E1-066B2862AEDB}" destId="{20B52AA2-AD1B-4770-9B62-7D06647F2700}" srcOrd="0" destOrd="0" presId="urn:microsoft.com/office/officeart/2005/8/layout/vList5"/>
    <dgm:cxn modelId="{842FBE51-2206-484B-8D7F-AEB6E48E0508}" type="presParOf" srcId="{F68F5A94-2733-42B4-B8E1-066B2862AEDB}" destId="{F5EBFC24-0EAE-4753-9492-E4BF464B550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4E621A4-73D8-4818-A568-1B0E9A599135}" type="doc">
      <dgm:prSet loTypeId="urn:microsoft.com/office/officeart/2005/8/layout/vList5" loCatId="list" qsTypeId="urn:microsoft.com/office/officeart/2005/8/quickstyle/simple4#4" qsCatId="simple" csTypeId="urn:microsoft.com/office/officeart/2005/8/colors/colorful2#4" csCatId="colorful" phldr="1"/>
      <dgm:spPr/>
      <dgm:t>
        <a:bodyPr/>
        <a:lstStyle/>
        <a:p>
          <a:endParaRPr lang="en-US"/>
        </a:p>
      </dgm:t>
    </dgm:pt>
    <dgm:pt modelId="{B2983E60-CA59-454B-9701-E160171202D3}">
      <dgm:prSet/>
      <dgm:spPr/>
      <dgm:t>
        <a:bodyPr/>
        <a:lstStyle/>
        <a:p>
          <a:r>
            <a:rPr lang="en-US" dirty="0"/>
            <a:t>Policy and resource decisions regarding impacts to individual positions</a:t>
          </a:r>
        </a:p>
      </dgm:t>
    </dgm:pt>
    <dgm:pt modelId="{8CCCBD66-356B-4936-A596-23AAF4ACF052}" type="parTrans" cxnId="{37921870-001A-4EAD-8C48-C4CBE2C0EE5D}">
      <dgm:prSet/>
      <dgm:spPr/>
      <dgm:t>
        <a:bodyPr/>
        <a:lstStyle/>
        <a:p>
          <a:endParaRPr lang="en-US"/>
        </a:p>
      </dgm:t>
    </dgm:pt>
    <dgm:pt modelId="{4049D9B4-6A58-4847-BC6F-BD070CABB0FD}" type="sibTrans" cxnId="{37921870-001A-4EAD-8C48-C4CBE2C0EE5D}">
      <dgm:prSet/>
      <dgm:spPr/>
      <dgm:t>
        <a:bodyPr/>
        <a:lstStyle/>
        <a:p>
          <a:endParaRPr lang="en-US"/>
        </a:p>
      </dgm:t>
    </dgm:pt>
    <dgm:pt modelId="{FA7CEA58-8FDB-4C49-90EE-1AE9EB3847CA}">
      <dgm:prSet/>
      <dgm:spPr/>
      <dgm:t>
        <a:bodyPr/>
        <a:lstStyle/>
        <a:p>
          <a:r>
            <a:rPr lang="en-US"/>
            <a:t>Implementation options</a:t>
          </a:r>
        </a:p>
      </dgm:t>
    </dgm:pt>
    <dgm:pt modelId="{349FCA79-5504-4C60-867C-7A7DD45A0DD7}" type="parTrans" cxnId="{B47A4109-8293-4A75-A8EA-3610162F39F1}">
      <dgm:prSet/>
      <dgm:spPr/>
      <dgm:t>
        <a:bodyPr/>
        <a:lstStyle/>
        <a:p>
          <a:endParaRPr lang="en-US"/>
        </a:p>
      </dgm:t>
    </dgm:pt>
    <dgm:pt modelId="{E519FE78-FF1A-409B-9EBE-AB9F14F09349}" type="sibTrans" cxnId="{B47A4109-8293-4A75-A8EA-3610162F39F1}">
      <dgm:prSet/>
      <dgm:spPr/>
      <dgm:t>
        <a:bodyPr/>
        <a:lstStyle/>
        <a:p>
          <a:endParaRPr lang="en-US"/>
        </a:p>
      </dgm:t>
    </dgm:pt>
    <dgm:pt modelId="{3235E5DE-79DD-4B9E-B7C5-112E081E0E81}">
      <dgm:prSet/>
      <dgm:spPr/>
      <dgm:t>
        <a:bodyPr/>
        <a:lstStyle/>
        <a:p>
          <a:r>
            <a:rPr lang="en-US"/>
            <a:t>Multi-Year/Phased Approach</a:t>
          </a:r>
        </a:p>
      </dgm:t>
    </dgm:pt>
    <dgm:pt modelId="{CF5A9471-1A31-444B-B422-DEE3149B56F7}" type="parTrans" cxnId="{34B4B8EF-5C09-4721-9F48-8FFF485A56F2}">
      <dgm:prSet/>
      <dgm:spPr/>
      <dgm:t>
        <a:bodyPr/>
        <a:lstStyle/>
        <a:p>
          <a:endParaRPr lang="en-US"/>
        </a:p>
      </dgm:t>
    </dgm:pt>
    <dgm:pt modelId="{DE474462-ACF0-41B8-AA16-6F301A44885E}" type="sibTrans" cxnId="{34B4B8EF-5C09-4721-9F48-8FFF485A56F2}">
      <dgm:prSet/>
      <dgm:spPr/>
      <dgm:t>
        <a:bodyPr/>
        <a:lstStyle/>
        <a:p>
          <a:endParaRPr lang="en-US"/>
        </a:p>
      </dgm:t>
    </dgm:pt>
    <dgm:pt modelId="{EAD7EFED-628E-4446-B3D4-BFE1C5C26973}">
      <dgm:prSet/>
      <dgm:spPr/>
      <dgm:t>
        <a:bodyPr/>
        <a:lstStyle/>
        <a:p>
          <a:r>
            <a:rPr lang="en-US"/>
            <a:t>Move to within a certain % of market</a:t>
          </a:r>
        </a:p>
      </dgm:t>
    </dgm:pt>
    <dgm:pt modelId="{26F0179A-5A43-4AF4-A2CA-9C999A97B120}" type="parTrans" cxnId="{7EAD9768-E110-491E-AF4E-17E1056BACBF}">
      <dgm:prSet/>
      <dgm:spPr/>
      <dgm:t>
        <a:bodyPr/>
        <a:lstStyle/>
        <a:p>
          <a:endParaRPr lang="en-US"/>
        </a:p>
      </dgm:t>
    </dgm:pt>
    <dgm:pt modelId="{BE54452C-C506-4F24-BEB1-0D61931C4F8A}" type="sibTrans" cxnId="{7EAD9768-E110-491E-AF4E-17E1056BACBF}">
      <dgm:prSet/>
      <dgm:spPr/>
      <dgm:t>
        <a:bodyPr/>
        <a:lstStyle/>
        <a:p>
          <a:endParaRPr lang="en-US"/>
        </a:p>
      </dgm:t>
    </dgm:pt>
    <dgm:pt modelId="{FB32C8F3-2261-4AC1-A1FC-CD6682C26552}">
      <dgm:prSet/>
      <dgm:spPr/>
      <dgm:t>
        <a:bodyPr/>
        <a:lstStyle/>
        <a:p>
          <a:r>
            <a:rPr lang="en-US"/>
            <a:t>Options for job classification proposed to move to lower salary grade ranges</a:t>
          </a:r>
        </a:p>
      </dgm:t>
    </dgm:pt>
    <dgm:pt modelId="{5F21A93A-102B-4E8D-8B80-3BB5293BCEF1}" type="parTrans" cxnId="{3D8EA497-DE3D-4E62-A97F-02C226BD94AA}">
      <dgm:prSet/>
      <dgm:spPr/>
      <dgm:t>
        <a:bodyPr/>
        <a:lstStyle/>
        <a:p>
          <a:endParaRPr lang="en-US"/>
        </a:p>
      </dgm:t>
    </dgm:pt>
    <dgm:pt modelId="{E27B0267-D469-4807-B01F-326FCB1B307E}" type="sibTrans" cxnId="{3D8EA497-DE3D-4E62-A97F-02C226BD94AA}">
      <dgm:prSet/>
      <dgm:spPr/>
      <dgm:t>
        <a:bodyPr/>
        <a:lstStyle/>
        <a:p>
          <a:endParaRPr lang="en-US"/>
        </a:p>
      </dgm:t>
    </dgm:pt>
    <dgm:pt modelId="{68DE0510-1ADA-4047-9A5C-E67F0A322BF0}">
      <dgm:prSet/>
      <dgm:spPr/>
      <dgm:t>
        <a:bodyPr/>
        <a:lstStyle/>
        <a:p>
          <a:r>
            <a:rPr lang="en-US" dirty="0"/>
            <a:t>Y-rate</a:t>
          </a:r>
        </a:p>
      </dgm:t>
    </dgm:pt>
    <dgm:pt modelId="{B1DCC08C-1367-4B99-AAFA-C8EFE7C63837}" type="parTrans" cxnId="{CCA8CC9A-ADD7-414B-93E3-339C7F532BFC}">
      <dgm:prSet/>
      <dgm:spPr/>
      <dgm:t>
        <a:bodyPr/>
        <a:lstStyle/>
        <a:p>
          <a:endParaRPr lang="en-US"/>
        </a:p>
      </dgm:t>
    </dgm:pt>
    <dgm:pt modelId="{BB91375C-38EA-4F9E-8DA8-7A6083C46900}" type="sibTrans" cxnId="{CCA8CC9A-ADD7-414B-93E3-339C7F532BFC}">
      <dgm:prSet/>
      <dgm:spPr/>
      <dgm:t>
        <a:bodyPr/>
        <a:lstStyle/>
        <a:p>
          <a:endParaRPr lang="en-US"/>
        </a:p>
      </dgm:t>
    </dgm:pt>
    <dgm:pt modelId="{0147B4F0-3921-4A8E-8855-B467E806C2E0}">
      <dgm:prSet/>
      <dgm:spPr/>
      <dgm:t>
        <a:bodyPr/>
        <a:lstStyle/>
        <a:p>
          <a:r>
            <a:rPr lang="en-US"/>
            <a:t>Grandfathering/Attrition</a:t>
          </a:r>
        </a:p>
      </dgm:t>
    </dgm:pt>
    <dgm:pt modelId="{DE491ED0-928F-4BB4-87AA-20CEDF7E4CE1}" type="parTrans" cxnId="{910D53B3-70E1-424F-9332-6C5362AF72CF}">
      <dgm:prSet/>
      <dgm:spPr/>
      <dgm:t>
        <a:bodyPr/>
        <a:lstStyle/>
        <a:p>
          <a:endParaRPr lang="en-US"/>
        </a:p>
      </dgm:t>
    </dgm:pt>
    <dgm:pt modelId="{88666713-9BFF-4756-8630-84342DFFA09B}" type="sibTrans" cxnId="{910D53B3-70E1-424F-9332-6C5362AF72CF}">
      <dgm:prSet/>
      <dgm:spPr/>
      <dgm:t>
        <a:bodyPr/>
        <a:lstStyle/>
        <a:p>
          <a:endParaRPr lang="en-US"/>
        </a:p>
      </dgm:t>
    </dgm:pt>
    <dgm:pt modelId="{FF081AD4-B769-416B-8C7D-B9379B2EC80E}">
      <dgm:prSet/>
      <dgm:spPr/>
      <dgm:t>
        <a:bodyPr/>
        <a:lstStyle/>
        <a:p>
          <a:pPr rtl="0"/>
          <a:r>
            <a:rPr lang="en-US" dirty="0"/>
            <a:t>Continue to apply periodic range adjustments to track with CPI or cost of labor </a:t>
          </a:r>
          <a:r>
            <a:rPr lang="en-US" dirty="0">
              <a:latin typeface="Calibri Light" panose="020F0302020204030204"/>
            </a:rPr>
            <a:t>via negotiations</a:t>
          </a:r>
          <a:endParaRPr lang="en-US" dirty="0"/>
        </a:p>
      </dgm:t>
    </dgm:pt>
    <dgm:pt modelId="{3C28F1FB-3296-4082-8634-09137DE143FF}" type="parTrans" cxnId="{44558788-56E2-4FEE-8AED-CE17389DFBF3}">
      <dgm:prSet/>
      <dgm:spPr/>
      <dgm:t>
        <a:bodyPr/>
        <a:lstStyle/>
        <a:p>
          <a:endParaRPr lang="en-US"/>
        </a:p>
      </dgm:t>
    </dgm:pt>
    <dgm:pt modelId="{AFE86BED-105A-435F-89EB-2DF8179FD287}" type="sibTrans" cxnId="{44558788-56E2-4FEE-8AED-CE17389DFBF3}">
      <dgm:prSet/>
      <dgm:spPr/>
      <dgm:t>
        <a:bodyPr/>
        <a:lstStyle/>
        <a:p>
          <a:endParaRPr lang="en-US"/>
        </a:p>
      </dgm:t>
    </dgm:pt>
    <dgm:pt modelId="{24CACDE0-DD51-4703-80C1-8833C583955C}">
      <dgm:prSet/>
      <dgm:spPr/>
      <dgm:t>
        <a:bodyPr/>
        <a:lstStyle/>
        <a:p>
          <a:r>
            <a:rPr lang="en-US"/>
            <a:t>Establish standardized practices and policies for range differentials and job leveling differentials </a:t>
          </a:r>
        </a:p>
      </dgm:t>
    </dgm:pt>
    <dgm:pt modelId="{F308EEF2-BD5F-4163-8BE5-2010C762386C}" type="parTrans" cxnId="{D234095A-6B50-4AFA-A642-58259B7E26FA}">
      <dgm:prSet/>
      <dgm:spPr/>
      <dgm:t>
        <a:bodyPr/>
        <a:lstStyle/>
        <a:p>
          <a:endParaRPr lang="en-US"/>
        </a:p>
      </dgm:t>
    </dgm:pt>
    <dgm:pt modelId="{AA2A761C-5EEE-468D-B32C-07B82071651C}" type="sibTrans" cxnId="{D234095A-6B50-4AFA-A642-58259B7E26FA}">
      <dgm:prSet/>
      <dgm:spPr/>
      <dgm:t>
        <a:bodyPr/>
        <a:lstStyle/>
        <a:p>
          <a:endParaRPr lang="en-US"/>
        </a:p>
      </dgm:t>
    </dgm:pt>
    <dgm:pt modelId="{E1E159DA-B8D2-4594-B4D3-FD7EB5D25DCD}" type="pres">
      <dgm:prSet presAssocID="{B4E621A4-73D8-4818-A568-1B0E9A599135}" presName="Name0" presStyleCnt="0">
        <dgm:presLayoutVars>
          <dgm:dir/>
          <dgm:animLvl val="lvl"/>
          <dgm:resizeHandles val="exact"/>
        </dgm:presLayoutVars>
      </dgm:prSet>
      <dgm:spPr/>
    </dgm:pt>
    <dgm:pt modelId="{0C5109DB-30EF-41E7-B509-D9B721C875F0}" type="pres">
      <dgm:prSet presAssocID="{B2983E60-CA59-454B-9701-E160171202D3}" presName="linNode" presStyleCnt="0"/>
      <dgm:spPr/>
    </dgm:pt>
    <dgm:pt modelId="{709E12A5-F75F-462A-BC7E-4E81F9287EF2}" type="pres">
      <dgm:prSet presAssocID="{B2983E60-CA59-454B-9701-E160171202D3}" presName="parentText" presStyleLbl="node1" presStyleIdx="0" presStyleCnt="5" custScaleX="151096">
        <dgm:presLayoutVars>
          <dgm:chMax val="1"/>
          <dgm:bulletEnabled val="1"/>
        </dgm:presLayoutVars>
      </dgm:prSet>
      <dgm:spPr/>
    </dgm:pt>
    <dgm:pt modelId="{0F36541D-888A-443C-B8D6-176F69389986}" type="pres">
      <dgm:prSet presAssocID="{4049D9B4-6A58-4847-BC6F-BD070CABB0FD}" presName="sp" presStyleCnt="0"/>
      <dgm:spPr/>
    </dgm:pt>
    <dgm:pt modelId="{74CC4A47-A5E9-4150-A2DF-4D4146721FBA}" type="pres">
      <dgm:prSet presAssocID="{FA7CEA58-8FDB-4C49-90EE-1AE9EB3847CA}" presName="linNode" presStyleCnt="0"/>
      <dgm:spPr/>
    </dgm:pt>
    <dgm:pt modelId="{88B0E56F-3385-45FD-91F5-62FE673B753B}" type="pres">
      <dgm:prSet presAssocID="{FA7CEA58-8FDB-4C49-90EE-1AE9EB3847CA}" presName="parentText" presStyleLbl="node1" presStyleIdx="1" presStyleCnt="5" custScaleX="151096">
        <dgm:presLayoutVars>
          <dgm:chMax val="1"/>
          <dgm:bulletEnabled val="1"/>
        </dgm:presLayoutVars>
      </dgm:prSet>
      <dgm:spPr/>
    </dgm:pt>
    <dgm:pt modelId="{C5492926-49EC-49C5-B64D-B6DFF5A9BD99}" type="pres">
      <dgm:prSet presAssocID="{FA7CEA58-8FDB-4C49-90EE-1AE9EB3847CA}" presName="descendantText" presStyleLbl="alignAccFollowNode1" presStyleIdx="0" presStyleCnt="2" custScaleX="59199">
        <dgm:presLayoutVars>
          <dgm:bulletEnabled val="1"/>
        </dgm:presLayoutVars>
      </dgm:prSet>
      <dgm:spPr/>
    </dgm:pt>
    <dgm:pt modelId="{E5B3457A-0CAC-4C80-9CC8-8E04BA97D707}" type="pres">
      <dgm:prSet presAssocID="{E519FE78-FF1A-409B-9EBE-AB9F14F09349}" presName="sp" presStyleCnt="0"/>
      <dgm:spPr/>
    </dgm:pt>
    <dgm:pt modelId="{0B33E79D-3021-4669-A1F3-4AF6835E7DC6}" type="pres">
      <dgm:prSet presAssocID="{FB32C8F3-2261-4AC1-A1FC-CD6682C26552}" presName="linNode" presStyleCnt="0"/>
      <dgm:spPr/>
    </dgm:pt>
    <dgm:pt modelId="{6A1A55A6-577A-48B6-8DEF-8FF0752FDAE1}" type="pres">
      <dgm:prSet presAssocID="{FB32C8F3-2261-4AC1-A1FC-CD6682C26552}" presName="parentText" presStyleLbl="node1" presStyleIdx="2" presStyleCnt="5" custScaleX="151096">
        <dgm:presLayoutVars>
          <dgm:chMax val="1"/>
          <dgm:bulletEnabled val="1"/>
        </dgm:presLayoutVars>
      </dgm:prSet>
      <dgm:spPr/>
    </dgm:pt>
    <dgm:pt modelId="{D10DE0CA-4000-4B67-AC66-E576C638CDC1}" type="pres">
      <dgm:prSet presAssocID="{FB32C8F3-2261-4AC1-A1FC-CD6682C26552}" presName="descendantText" presStyleLbl="alignAccFollowNode1" presStyleIdx="1" presStyleCnt="2" custScaleX="59199">
        <dgm:presLayoutVars>
          <dgm:bulletEnabled val="1"/>
        </dgm:presLayoutVars>
      </dgm:prSet>
      <dgm:spPr/>
    </dgm:pt>
    <dgm:pt modelId="{2FCB031F-5EA4-45FB-9201-063D73FE9477}" type="pres">
      <dgm:prSet presAssocID="{E27B0267-D469-4807-B01F-326FCB1B307E}" presName="sp" presStyleCnt="0"/>
      <dgm:spPr/>
    </dgm:pt>
    <dgm:pt modelId="{406D46AD-3589-4C04-9DA9-623A70874542}" type="pres">
      <dgm:prSet presAssocID="{FF081AD4-B769-416B-8C7D-B9379B2EC80E}" presName="linNode" presStyleCnt="0"/>
      <dgm:spPr/>
    </dgm:pt>
    <dgm:pt modelId="{2B40A6EB-0E48-465D-AC17-0BE9C4BA2567}" type="pres">
      <dgm:prSet presAssocID="{FF081AD4-B769-416B-8C7D-B9379B2EC80E}" presName="parentText" presStyleLbl="node1" presStyleIdx="3" presStyleCnt="5" custScaleX="151096">
        <dgm:presLayoutVars>
          <dgm:chMax val="1"/>
          <dgm:bulletEnabled val="1"/>
        </dgm:presLayoutVars>
      </dgm:prSet>
      <dgm:spPr/>
    </dgm:pt>
    <dgm:pt modelId="{BC07B947-66E0-4894-A951-7E6CF58B73CE}" type="pres">
      <dgm:prSet presAssocID="{AFE86BED-105A-435F-89EB-2DF8179FD287}" presName="sp" presStyleCnt="0"/>
      <dgm:spPr/>
    </dgm:pt>
    <dgm:pt modelId="{23C9FBA7-FADF-46D4-AA8D-FD644674724D}" type="pres">
      <dgm:prSet presAssocID="{24CACDE0-DD51-4703-80C1-8833C583955C}" presName="linNode" presStyleCnt="0"/>
      <dgm:spPr/>
    </dgm:pt>
    <dgm:pt modelId="{8DC12515-3A4A-4402-8B18-D262BD12CB09}" type="pres">
      <dgm:prSet presAssocID="{24CACDE0-DD51-4703-80C1-8833C583955C}" presName="parentText" presStyleLbl="node1" presStyleIdx="4" presStyleCnt="5" custScaleX="151096">
        <dgm:presLayoutVars>
          <dgm:chMax val="1"/>
          <dgm:bulletEnabled val="1"/>
        </dgm:presLayoutVars>
      </dgm:prSet>
      <dgm:spPr/>
    </dgm:pt>
  </dgm:ptLst>
  <dgm:cxnLst>
    <dgm:cxn modelId="{B47A4109-8293-4A75-A8EA-3610162F39F1}" srcId="{B4E621A4-73D8-4818-A568-1B0E9A599135}" destId="{FA7CEA58-8FDB-4C49-90EE-1AE9EB3847CA}" srcOrd="1" destOrd="0" parTransId="{349FCA79-5504-4C60-867C-7A7DD45A0DD7}" sibTransId="{E519FE78-FF1A-409B-9EBE-AB9F14F09349}"/>
    <dgm:cxn modelId="{9A1DEC09-45B6-47A9-8174-0F1ADC208D5B}" type="presOf" srcId="{3235E5DE-79DD-4B9E-B7C5-112E081E0E81}" destId="{C5492926-49EC-49C5-B64D-B6DFF5A9BD99}" srcOrd="0" destOrd="0" presId="urn:microsoft.com/office/officeart/2005/8/layout/vList5"/>
    <dgm:cxn modelId="{B3BF370A-684D-4908-9221-A03461909916}" type="presOf" srcId="{FF081AD4-B769-416B-8C7D-B9379B2EC80E}" destId="{2B40A6EB-0E48-465D-AC17-0BE9C4BA2567}" srcOrd="0" destOrd="0" presId="urn:microsoft.com/office/officeart/2005/8/layout/vList5"/>
    <dgm:cxn modelId="{1F8A4820-7463-4747-B78A-AEDA885EA15C}" type="presOf" srcId="{FB32C8F3-2261-4AC1-A1FC-CD6682C26552}" destId="{6A1A55A6-577A-48B6-8DEF-8FF0752FDAE1}" srcOrd="0" destOrd="0" presId="urn:microsoft.com/office/officeart/2005/8/layout/vList5"/>
    <dgm:cxn modelId="{6ADA8320-7A5F-4934-83D7-B3FFD997B045}" type="presOf" srcId="{0147B4F0-3921-4A8E-8855-B467E806C2E0}" destId="{D10DE0CA-4000-4B67-AC66-E576C638CDC1}" srcOrd="0" destOrd="1" presId="urn:microsoft.com/office/officeart/2005/8/layout/vList5"/>
    <dgm:cxn modelId="{7EAD9768-E110-491E-AF4E-17E1056BACBF}" srcId="{FA7CEA58-8FDB-4C49-90EE-1AE9EB3847CA}" destId="{EAD7EFED-628E-4446-B3D4-BFE1C5C26973}" srcOrd="1" destOrd="0" parTransId="{26F0179A-5A43-4AF4-A2CA-9C999A97B120}" sibTransId="{BE54452C-C506-4F24-BEB1-0D61931C4F8A}"/>
    <dgm:cxn modelId="{37921870-001A-4EAD-8C48-C4CBE2C0EE5D}" srcId="{B4E621A4-73D8-4818-A568-1B0E9A599135}" destId="{B2983E60-CA59-454B-9701-E160171202D3}" srcOrd="0" destOrd="0" parTransId="{8CCCBD66-356B-4936-A596-23AAF4ACF052}" sibTransId="{4049D9B4-6A58-4847-BC6F-BD070CABB0FD}"/>
    <dgm:cxn modelId="{D234095A-6B50-4AFA-A642-58259B7E26FA}" srcId="{B4E621A4-73D8-4818-A568-1B0E9A599135}" destId="{24CACDE0-DD51-4703-80C1-8833C583955C}" srcOrd="4" destOrd="0" parTransId="{F308EEF2-BD5F-4163-8BE5-2010C762386C}" sibTransId="{AA2A761C-5EEE-468D-B32C-07B82071651C}"/>
    <dgm:cxn modelId="{44558788-56E2-4FEE-8AED-CE17389DFBF3}" srcId="{B4E621A4-73D8-4818-A568-1B0E9A599135}" destId="{FF081AD4-B769-416B-8C7D-B9379B2EC80E}" srcOrd="3" destOrd="0" parTransId="{3C28F1FB-3296-4082-8634-09137DE143FF}" sibTransId="{AFE86BED-105A-435F-89EB-2DF8179FD287}"/>
    <dgm:cxn modelId="{72FC518E-BDEA-4E11-9F24-3595FA1D5128}" type="presOf" srcId="{EAD7EFED-628E-4446-B3D4-BFE1C5C26973}" destId="{C5492926-49EC-49C5-B64D-B6DFF5A9BD99}" srcOrd="0" destOrd="1" presId="urn:microsoft.com/office/officeart/2005/8/layout/vList5"/>
    <dgm:cxn modelId="{3D8EA497-DE3D-4E62-A97F-02C226BD94AA}" srcId="{B4E621A4-73D8-4818-A568-1B0E9A599135}" destId="{FB32C8F3-2261-4AC1-A1FC-CD6682C26552}" srcOrd="2" destOrd="0" parTransId="{5F21A93A-102B-4E8D-8B80-3BB5293BCEF1}" sibTransId="{E27B0267-D469-4807-B01F-326FCB1B307E}"/>
    <dgm:cxn modelId="{F3DE9B9A-D847-4F17-BE6C-1452A5D8C2E8}" type="presOf" srcId="{B2983E60-CA59-454B-9701-E160171202D3}" destId="{709E12A5-F75F-462A-BC7E-4E81F9287EF2}" srcOrd="0" destOrd="0" presId="urn:microsoft.com/office/officeart/2005/8/layout/vList5"/>
    <dgm:cxn modelId="{CCA8CC9A-ADD7-414B-93E3-339C7F532BFC}" srcId="{FB32C8F3-2261-4AC1-A1FC-CD6682C26552}" destId="{68DE0510-1ADA-4047-9A5C-E67F0A322BF0}" srcOrd="0" destOrd="0" parTransId="{B1DCC08C-1367-4B99-AAFA-C8EFE7C63837}" sibTransId="{BB91375C-38EA-4F9E-8DA8-7A6083C46900}"/>
    <dgm:cxn modelId="{910D53B3-70E1-424F-9332-6C5362AF72CF}" srcId="{FB32C8F3-2261-4AC1-A1FC-CD6682C26552}" destId="{0147B4F0-3921-4A8E-8855-B467E806C2E0}" srcOrd="1" destOrd="0" parTransId="{DE491ED0-928F-4BB4-87AA-20CEDF7E4CE1}" sibTransId="{88666713-9BFF-4756-8630-84342DFFA09B}"/>
    <dgm:cxn modelId="{3915A7DF-6C29-46BF-AD35-D7B8865A888C}" type="presOf" srcId="{68DE0510-1ADA-4047-9A5C-E67F0A322BF0}" destId="{D10DE0CA-4000-4B67-AC66-E576C638CDC1}" srcOrd="0" destOrd="0" presId="urn:microsoft.com/office/officeart/2005/8/layout/vList5"/>
    <dgm:cxn modelId="{7B6B5AED-EF5D-44EB-815A-AF401CE7ADAB}" type="presOf" srcId="{B4E621A4-73D8-4818-A568-1B0E9A599135}" destId="{E1E159DA-B8D2-4594-B4D3-FD7EB5D25DCD}" srcOrd="0" destOrd="0" presId="urn:microsoft.com/office/officeart/2005/8/layout/vList5"/>
    <dgm:cxn modelId="{34B4B8EF-5C09-4721-9F48-8FFF485A56F2}" srcId="{FA7CEA58-8FDB-4C49-90EE-1AE9EB3847CA}" destId="{3235E5DE-79DD-4B9E-B7C5-112E081E0E81}" srcOrd="0" destOrd="0" parTransId="{CF5A9471-1A31-444B-B422-DEE3149B56F7}" sibTransId="{DE474462-ACF0-41B8-AA16-6F301A44885E}"/>
    <dgm:cxn modelId="{9FF4E4F3-D0A2-4A75-AD13-A104926F91AC}" type="presOf" srcId="{FA7CEA58-8FDB-4C49-90EE-1AE9EB3847CA}" destId="{88B0E56F-3385-45FD-91F5-62FE673B753B}" srcOrd="0" destOrd="0" presId="urn:microsoft.com/office/officeart/2005/8/layout/vList5"/>
    <dgm:cxn modelId="{F184F7FB-C99F-4A79-B313-BC34132BCD67}" type="presOf" srcId="{24CACDE0-DD51-4703-80C1-8833C583955C}" destId="{8DC12515-3A4A-4402-8B18-D262BD12CB09}" srcOrd="0" destOrd="0" presId="urn:microsoft.com/office/officeart/2005/8/layout/vList5"/>
    <dgm:cxn modelId="{FC22F7C4-0857-4F91-ACA1-30EC2EE90A85}" type="presParOf" srcId="{E1E159DA-B8D2-4594-B4D3-FD7EB5D25DCD}" destId="{0C5109DB-30EF-41E7-B509-D9B721C875F0}" srcOrd="0" destOrd="0" presId="urn:microsoft.com/office/officeart/2005/8/layout/vList5"/>
    <dgm:cxn modelId="{01037DEB-6EC1-42EE-BB32-DA09D5BD4247}" type="presParOf" srcId="{0C5109DB-30EF-41E7-B509-D9B721C875F0}" destId="{709E12A5-F75F-462A-BC7E-4E81F9287EF2}" srcOrd="0" destOrd="0" presId="urn:microsoft.com/office/officeart/2005/8/layout/vList5"/>
    <dgm:cxn modelId="{D0D4EC7F-60F1-44D6-A56E-382DD17A0324}" type="presParOf" srcId="{E1E159DA-B8D2-4594-B4D3-FD7EB5D25DCD}" destId="{0F36541D-888A-443C-B8D6-176F69389986}" srcOrd="1" destOrd="0" presId="urn:microsoft.com/office/officeart/2005/8/layout/vList5"/>
    <dgm:cxn modelId="{202D7DCC-F6F3-49B8-A86A-BA3E4A56547B}" type="presParOf" srcId="{E1E159DA-B8D2-4594-B4D3-FD7EB5D25DCD}" destId="{74CC4A47-A5E9-4150-A2DF-4D4146721FBA}" srcOrd="2" destOrd="0" presId="urn:microsoft.com/office/officeart/2005/8/layout/vList5"/>
    <dgm:cxn modelId="{1742F45A-B712-43A3-9F10-56CAEFA35F15}" type="presParOf" srcId="{74CC4A47-A5E9-4150-A2DF-4D4146721FBA}" destId="{88B0E56F-3385-45FD-91F5-62FE673B753B}" srcOrd="0" destOrd="0" presId="urn:microsoft.com/office/officeart/2005/8/layout/vList5"/>
    <dgm:cxn modelId="{AB3A154F-967C-4469-8F60-768658177ED5}" type="presParOf" srcId="{74CC4A47-A5E9-4150-A2DF-4D4146721FBA}" destId="{C5492926-49EC-49C5-B64D-B6DFF5A9BD99}" srcOrd="1" destOrd="0" presId="urn:microsoft.com/office/officeart/2005/8/layout/vList5"/>
    <dgm:cxn modelId="{B62A60EE-138D-4E04-BD6D-8F2E752CDC1A}" type="presParOf" srcId="{E1E159DA-B8D2-4594-B4D3-FD7EB5D25DCD}" destId="{E5B3457A-0CAC-4C80-9CC8-8E04BA97D707}" srcOrd="3" destOrd="0" presId="urn:microsoft.com/office/officeart/2005/8/layout/vList5"/>
    <dgm:cxn modelId="{1BD456D8-C266-4C3D-ADE2-41EC2EA27F52}" type="presParOf" srcId="{E1E159DA-B8D2-4594-B4D3-FD7EB5D25DCD}" destId="{0B33E79D-3021-4669-A1F3-4AF6835E7DC6}" srcOrd="4" destOrd="0" presId="urn:microsoft.com/office/officeart/2005/8/layout/vList5"/>
    <dgm:cxn modelId="{C5D73436-76AF-4D5F-99E3-F80536A85610}" type="presParOf" srcId="{0B33E79D-3021-4669-A1F3-4AF6835E7DC6}" destId="{6A1A55A6-577A-48B6-8DEF-8FF0752FDAE1}" srcOrd="0" destOrd="0" presId="urn:microsoft.com/office/officeart/2005/8/layout/vList5"/>
    <dgm:cxn modelId="{CD3EBB3E-828D-41D0-AECD-D3EEB4225AFF}" type="presParOf" srcId="{0B33E79D-3021-4669-A1F3-4AF6835E7DC6}" destId="{D10DE0CA-4000-4B67-AC66-E576C638CDC1}" srcOrd="1" destOrd="0" presId="urn:microsoft.com/office/officeart/2005/8/layout/vList5"/>
    <dgm:cxn modelId="{54F89EBD-6432-4682-BF55-2BF181881DDD}" type="presParOf" srcId="{E1E159DA-B8D2-4594-B4D3-FD7EB5D25DCD}" destId="{2FCB031F-5EA4-45FB-9201-063D73FE9477}" srcOrd="5" destOrd="0" presId="urn:microsoft.com/office/officeart/2005/8/layout/vList5"/>
    <dgm:cxn modelId="{1A8E43D5-3C68-49B9-AAC9-C05248CB5C3D}" type="presParOf" srcId="{E1E159DA-B8D2-4594-B4D3-FD7EB5D25DCD}" destId="{406D46AD-3589-4C04-9DA9-623A70874542}" srcOrd="6" destOrd="0" presId="urn:microsoft.com/office/officeart/2005/8/layout/vList5"/>
    <dgm:cxn modelId="{9B1A41A3-805C-40C2-9CCF-245E3B0E3301}" type="presParOf" srcId="{406D46AD-3589-4C04-9DA9-623A70874542}" destId="{2B40A6EB-0E48-465D-AC17-0BE9C4BA2567}" srcOrd="0" destOrd="0" presId="urn:microsoft.com/office/officeart/2005/8/layout/vList5"/>
    <dgm:cxn modelId="{3BC77CEA-90E2-4E6A-9A5E-C497C31B13C4}" type="presParOf" srcId="{E1E159DA-B8D2-4594-B4D3-FD7EB5D25DCD}" destId="{BC07B947-66E0-4894-A951-7E6CF58B73CE}" srcOrd="7" destOrd="0" presId="urn:microsoft.com/office/officeart/2005/8/layout/vList5"/>
    <dgm:cxn modelId="{E6352D5B-8A47-4569-A018-DFEE50E67574}" type="presParOf" srcId="{E1E159DA-B8D2-4594-B4D3-FD7EB5D25DCD}" destId="{23C9FBA7-FADF-46D4-AA8D-FD644674724D}" srcOrd="8" destOrd="0" presId="urn:microsoft.com/office/officeart/2005/8/layout/vList5"/>
    <dgm:cxn modelId="{8C981530-599E-40CD-B216-B9D0760C9DCD}" type="presParOf" srcId="{23C9FBA7-FADF-46D4-AA8D-FD644674724D}" destId="{8DC12515-3A4A-4402-8B18-D262BD12CB09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F7AC014-BB08-44CC-B067-DDECC04E7305}" type="doc">
      <dgm:prSet loTypeId="urn:microsoft.com/office/officeart/2005/8/layout/vList2" loCatId="list" qsTypeId="urn:microsoft.com/office/officeart/2005/8/quickstyle/simple1#159" qsCatId="simple" csTypeId="urn:microsoft.com/office/officeart/2005/8/colors/colorful2#35" csCatId="colorful" phldr="1"/>
      <dgm:spPr/>
      <dgm:t>
        <a:bodyPr/>
        <a:lstStyle/>
        <a:p>
          <a:endParaRPr lang="en-US"/>
        </a:p>
      </dgm:t>
    </dgm:pt>
    <dgm:pt modelId="{CFC7BF07-A2A4-45F9-828C-6897B39D81CD}">
      <dgm:prSet custT="1"/>
      <dgm:spPr/>
      <dgm:t>
        <a:bodyPr/>
        <a:lstStyle/>
        <a:p>
          <a:r>
            <a:rPr lang="en-US" sz="2400" dirty="0"/>
            <a:t>1. District and local CSEA chapter have met eight times to review classification, job families and related issues affecting classification decisions;</a:t>
          </a:r>
        </a:p>
      </dgm:t>
    </dgm:pt>
    <dgm:pt modelId="{B4D43E21-DEA3-4BF7-87A6-E8901C17ADC7}" type="parTrans" cxnId="{CA43F875-C519-43FC-8DC5-C0247B794472}">
      <dgm:prSet/>
      <dgm:spPr/>
      <dgm:t>
        <a:bodyPr/>
        <a:lstStyle/>
        <a:p>
          <a:endParaRPr lang="en-US"/>
        </a:p>
      </dgm:t>
    </dgm:pt>
    <dgm:pt modelId="{616E21D9-E783-4587-89F0-A8E1A8A4D093}" type="sibTrans" cxnId="{CA43F875-C519-43FC-8DC5-C0247B794472}">
      <dgm:prSet/>
      <dgm:spPr/>
      <dgm:t>
        <a:bodyPr/>
        <a:lstStyle/>
        <a:p>
          <a:endParaRPr lang="en-US"/>
        </a:p>
      </dgm:t>
    </dgm:pt>
    <dgm:pt modelId="{EE2B1DEB-0E28-4FBC-A2E6-7E6826D01661}">
      <dgm:prSet custT="1"/>
      <dgm:spPr/>
      <dgm:t>
        <a:bodyPr/>
        <a:lstStyle/>
        <a:p>
          <a:r>
            <a:rPr lang="en-US" sz="2000" dirty="0"/>
            <a:t>2. Four joint sessions (District and Local CSEA Chapter) were held in multiple locations in late July to provide updates and answer questions to Classified Professionals across the District;</a:t>
          </a:r>
        </a:p>
      </dgm:t>
    </dgm:pt>
    <dgm:pt modelId="{5CA0F774-460D-4D27-9767-AFCEAB0F9E3B}" type="parTrans" cxnId="{819AD555-CC7F-4B16-B2A8-58298F5B5967}">
      <dgm:prSet/>
      <dgm:spPr/>
      <dgm:t>
        <a:bodyPr/>
        <a:lstStyle/>
        <a:p>
          <a:endParaRPr lang="en-US"/>
        </a:p>
      </dgm:t>
    </dgm:pt>
    <dgm:pt modelId="{A9E1B76D-14AC-4D53-8841-8EC145FB76F3}" type="sibTrans" cxnId="{819AD555-CC7F-4B16-B2A8-58298F5B5967}">
      <dgm:prSet/>
      <dgm:spPr/>
      <dgm:t>
        <a:bodyPr/>
        <a:lstStyle/>
        <a:p>
          <a:endParaRPr lang="en-US"/>
        </a:p>
      </dgm:t>
    </dgm:pt>
    <dgm:pt modelId="{2C444D35-9C8F-4032-B640-2C332A0C7DD8}">
      <dgm:prSet/>
      <dgm:spPr/>
      <dgm:t>
        <a:bodyPr/>
        <a:lstStyle/>
        <a:p>
          <a:r>
            <a:rPr lang="en-US" dirty="0"/>
            <a:t>4. Classification review for the confidential employees and administrators is underway and is </a:t>
          </a:r>
          <a:r>
            <a:rPr lang="en-US"/>
            <a:t>projected to be </a:t>
          </a:r>
          <a:r>
            <a:rPr lang="en-US" dirty="0"/>
            <a:t>ready for Board review and action </a:t>
          </a:r>
          <a:r>
            <a:rPr lang="en-US"/>
            <a:t>in October.</a:t>
          </a:r>
          <a:endParaRPr lang="en-US" dirty="0"/>
        </a:p>
      </dgm:t>
    </dgm:pt>
    <dgm:pt modelId="{E7D94F57-5097-4A0F-9B76-222134EEF414}" type="parTrans" cxnId="{CC3D6588-277B-4811-85B6-6825491F688B}">
      <dgm:prSet/>
      <dgm:spPr/>
      <dgm:t>
        <a:bodyPr/>
        <a:lstStyle/>
        <a:p>
          <a:endParaRPr lang="en-US"/>
        </a:p>
      </dgm:t>
    </dgm:pt>
    <dgm:pt modelId="{896CCF03-2764-47DA-A47E-EEE94B534225}" type="sibTrans" cxnId="{CC3D6588-277B-4811-85B6-6825491F688B}">
      <dgm:prSet/>
      <dgm:spPr/>
      <dgm:t>
        <a:bodyPr/>
        <a:lstStyle/>
        <a:p>
          <a:endParaRPr lang="en-US"/>
        </a:p>
      </dgm:t>
    </dgm:pt>
    <dgm:pt modelId="{C10A0480-6916-4C9C-B977-E44C8918DC16}">
      <dgm:prSet phldrT="[Text]" phldr="0"/>
      <dgm:spPr/>
      <dgm:t>
        <a:bodyPr/>
        <a:lstStyle/>
        <a:p>
          <a:r>
            <a:rPr lang="en-US" dirty="0"/>
            <a:t>3. District provided an MOU to CSEA leadership, establishing July 1, 2026 as the common date for Class &amp; Comp changes; </a:t>
          </a:r>
        </a:p>
      </dgm:t>
    </dgm:pt>
    <dgm:pt modelId="{6F3DC5F2-A2DB-4DF7-A832-C5B14DC1D0AA}" type="parTrans" cxnId="{7F34820B-4D05-4682-8CBC-C09C0126B8BF}">
      <dgm:prSet/>
      <dgm:spPr/>
      <dgm:t>
        <a:bodyPr/>
        <a:lstStyle/>
        <a:p>
          <a:endParaRPr lang="en-US"/>
        </a:p>
      </dgm:t>
    </dgm:pt>
    <dgm:pt modelId="{6FEE0D51-99E7-4825-95F8-65FCCE0D06B4}" type="sibTrans" cxnId="{7F34820B-4D05-4682-8CBC-C09C0126B8BF}">
      <dgm:prSet/>
      <dgm:spPr/>
      <dgm:t>
        <a:bodyPr/>
        <a:lstStyle/>
        <a:p>
          <a:endParaRPr lang="en-US"/>
        </a:p>
      </dgm:t>
    </dgm:pt>
    <dgm:pt modelId="{7922B481-A81A-49BF-9221-8301DADA85E1}" type="pres">
      <dgm:prSet presAssocID="{3F7AC014-BB08-44CC-B067-DDECC04E7305}" presName="linear" presStyleCnt="0">
        <dgm:presLayoutVars>
          <dgm:animLvl val="lvl"/>
          <dgm:resizeHandles val="exact"/>
        </dgm:presLayoutVars>
      </dgm:prSet>
      <dgm:spPr/>
    </dgm:pt>
    <dgm:pt modelId="{85E283E6-84BB-4CB3-9726-36FAE035E736}" type="pres">
      <dgm:prSet presAssocID="{CFC7BF07-A2A4-45F9-828C-6897B39D81CD}" presName="parentText" presStyleLbl="node1" presStyleIdx="0" presStyleCnt="4" custLinFactNeighborX="-433">
        <dgm:presLayoutVars>
          <dgm:chMax val="0"/>
          <dgm:bulletEnabled val="1"/>
        </dgm:presLayoutVars>
      </dgm:prSet>
      <dgm:spPr/>
    </dgm:pt>
    <dgm:pt modelId="{3B97A414-57A3-42ED-8735-A2766B83B584}" type="pres">
      <dgm:prSet presAssocID="{616E21D9-E783-4587-89F0-A8E1A8A4D093}" presName="spacer" presStyleCnt="0"/>
      <dgm:spPr/>
    </dgm:pt>
    <dgm:pt modelId="{C7049D18-C95E-450E-AB6E-23A2C7F405D2}" type="pres">
      <dgm:prSet presAssocID="{EE2B1DEB-0E28-4FBC-A2E6-7E6826D01661}" presName="parentText" presStyleLbl="node1" presStyleIdx="1" presStyleCnt="4" custLinFactY="7366" custLinFactNeighborY="100000">
        <dgm:presLayoutVars>
          <dgm:chMax val="0"/>
          <dgm:bulletEnabled val="1"/>
        </dgm:presLayoutVars>
      </dgm:prSet>
      <dgm:spPr/>
    </dgm:pt>
    <dgm:pt modelId="{CCE4D608-EA88-4715-99AA-343114EA6D79}" type="pres">
      <dgm:prSet presAssocID="{A9E1B76D-14AC-4D53-8841-8EC145FB76F3}" presName="spacer" presStyleCnt="0"/>
      <dgm:spPr/>
    </dgm:pt>
    <dgm:pt modelId="{6606CC12-EB5D-407C-B680-5F23CA2B0E6A}" type="pres">
      <dgm:prSet presAssocID="{C10A0480-6916-4C9C-B977-E44C8918DC16}" presName="parentText" presStyleLbl="node1" presStyleIdx="2" presStyleCnt="4" custLinFactY="18972" custLinFactNeighborY="100000">
        <dgm:presLayoutVars>
          <dgm:chMax val="0"/>
          <dgm:bulletEnabled val="1"/>
        </dgm:presLayoutVars>
      </dgm:prSet>
      <dgm:spPr/>
    </dgm:pt>
    <dgm:pt modelId="{9C9CB787-D517-42B9-B997-4D427C42A569}" type="pres">
      <dgm:prSet presAssocID="{6FEE0D51-99E7-4825-95F8-65FCCE0D06B4}" presName="spacer" presStyleCnt="0"/>
      <dgm:spPr/>
    </dgm:pt>
    <dgm:pt modelId="{B1D0DD07-FD36-44A3-AC43-EA586000C311}" type="pres">
      <dgm:prSet presAssocID="{2C444D35-9C8F-4032-B640-2C332A0C7DD8}" presName="parentText" presStyleLbl="node1" presStyleIdx="3" presStyleCnt="4" custLinFactY="18590" custLinFactNeighborX="1757" custLinFactNeighborY="100000">
        <dgm:presLayoutVars>
          <dgm:chMax val="0"/>
          <dgm:bulletEnabled val="1"/>
        </dgm:presLayoutVars>
      </dgm:prSet>
      <dgm:spPr/>
    </dgm:pt>
  </dgm:ptLst>
  <dgm:cxnLst>
    <dgm:cxn modelId="{7F34820B-4D05-4682-8CBC-C09C0126B8BF}" srcId="{3F7AC014-BB08-44CC-B067-DDECC04E7305}" destId="{C10A0480-6916-4C9C-B977-E44C8918DC16}" srcOrd="2" destOrd="0" parTransId="{6F3DC5F2-A2DB-4DF7-A832-C5B14DC1D0AA}" sibTransId="{6FEE0D51-99E7-4825-95F8-65FCCE0D06B4}"/>
    <dgm:cxn modelId="{DC205F15-C2B6-45BA-BC1E-202D612A8474}" type="presOf" srcId="{CFC7BF07-A2A4-45F9-828C-6897B39D81CD}" destId="{85E283E6-84BB-4CB3-9726-36FAE035E736}" srcOrd="0" destOrd="0" presId="urn:microsoft.com/office/officeart/2005/8/layout/vList2"/>
    <dgm:cxn modelId="{9BDF0535-8DC0-495B-B31F-6A525C2910A5}" type="presOf" srcId="{3F7AC014-BB08-44CC-B067-DDECC04E7305}" destId="{7922B481-A81A-49BF-9221-8301DADA85E1}" srcOrd="0" destOrd="0" presId="urn:microsoft.com/office/officeart/2005/8/layout/vList2"/>
    <dgm:cxn modelId="{949BD548-4CEC-4B65-A957-ACAB94BE7FD2}" type="presOf" srcId="{C10A0480-6916-4C9C-B977-E44C8918DC16}" destId="{6606CC12-EB5D-407C-B680-5F23CA2B0E6A}" srcOrd="0" destOrd="0" presId="urn:microsoft.com/office/officeart/2005/8/layout/vList2"/>
    <dgm:cxn modelId="{46E1B94A-82CD-41E5-A001-B3A8A0E04787}" type="presOf" srcId="{2C444D35-9C8F-4032-B640-2C332A0C7DD8}" destId="{B1D0DD07-FD36-44A3-AC43-EA586000C311}" srcOrd="0" destOrd="0" presId="urn:microsoft.com/office/officeart/2005/8/layout/vList2"/>
    <dgm:cxn modelId="{819AD555-CC7F-4B16-B2A8-58298F5B5967}" srcId="{3F7AC014-BB08-44CC-B067-DDECC04E7305}" destId="{EE2B1DEB-0E28-4FBC-A2E6-7E6826D01661}" srcOrd="1" destOrd="0" parTransId="{5CA0F774-460D-4D27-9767-AFCEAB0F9E3B}" sibTransId="{A9E1B76D-14AC-4D53-8841-8EC145FB76F3}"/>
    <dgm:cxn modelId="{CA43F875-C519-43FC-8DC5-C0247B794472}" srcId="{3F7AC014-BB08-44CC-B067-DDECC04E7305}" destId="{CFC7BF07-A2A4-45F9-828C-6897B39D81CD}" srcOrd="0" destOrd="0" parTransId="{B4D43E21-DEA3-4BF7-87A6-E8901C17ADC7}" sibTransId="{616E21D9-E783-4587-89F0-A8E1A8A4D093}"/>
    <dgm:cxn modelId="{CC3D6588-277B-4811-85B6-6825491F688B}" srcId="{3F7AC014-BB08-44CC-B067-DDECC04E7305}" destId="{2C444D35-9C8F-4032-B640-2C332A0C7DD8}" srcOrd="3" destOrd="0" parTransId="{E7D94F57-5097-4A0F-9B76-222134EEF414}" sibTransId="{896CCF03-2764-47DA-A47E-EEE94B534225}"/>
    <dgm:cxn modelId="{471EA6B3-ADB5-490E-A4B7-66A1E9EC30BC}" type="presOf" srcId="{EE2B1DEB-0E28-4FBC-A2E6-7E6826D01661}" destId="{C7049D18-C95E-450E-AB6E-23A2C7F405D2}" srcOrd="0" destOrd="0" presId="urn:microsoft.com/office/officeart/2005/8/layout/vList2"/>
    <dgm:cxn modelId="{35FECCC5-9B7B-46D3-8900-BAD0E038EED9}" type="presParOf" srcId="{7922B481-A81A-49BF-9221-8301DADA85E1}" destId="{85E283E6-84BB-4CB3-9726-36FAE035E736}" srcOrd="0" destOrd="0" presId="urn:microsoft.com/office/officeart/2005/8/layout/vList2"/>
    <dgm:cxn modelId="{28394EE0-0629-4362-8CAC-C5DACA0ED420}" type="presParOf" srcId="{7922B481-A81A-49BF-9221-8301DADA85E1}" destId="{3B97A414-57A3-42ED-8735-A2766B83B584}" srcOrd="1" destOrd="0" presId="urn:microsoft.com/office/officeart/2005/8/layout/vList2"/>
    <dgm:cxn modelId="{EFC28405-9926-4182-B9DB-FB19DB42B9DC}" type="presParOf" srcId="{7922B481-A81A-49BF-9221-8301DADA85E1}" destId="{C7049D18-C95E-450E-AB6E-23A2C7F405D2}" srcOrd="2" destOrd="0" presId="urn:microsoft.com/office/officeart/2005/8/layout/vList2"/>
    <dgm:cxn modelId="{52E442BB-AF33-4744-8941-4030865C688B}" type="presParOf" srcId="{7922B481-A81A-49BF-9221-8301DADA85E1}" destId="{CCE4D608-EA88-4715-99AA-343114EA6D79}" srcOrd="3" destOrd="0" presId="urn:microsoft.com/office/officeart/2005/8/layout/vList2"/>
    <dgm:cxn modelId="{91301FEE-BC8A-4457-BBBF-2AF766293549}" type="presParOf" srcId="{7922B481-A81A-49BF-9221-8301DADA85E1}" destId="{6606CC12-EB5D-407C-B680-5F23CA2B0E6A}" srcOrd="4" destOrd="0" presId="urn:microsoft.com/office/officeart/2005/8/layout/vList2"/>
    <dgm:cxn modelId="{5BE1E16E-681E-4517-A430-E03C377F1367}" type="presParOf" srcId="{7922B481-A81A-49BF-9221-8301DADA85E1}" destId="{9C9CB787-D517-42B9-B997-4D427C42A569}" srcOrd="5" destOrd="0" presId="urn:microsoft.com/office/officeart/2005/8/layout/vList2"/>
    <dgm:cxn modelId="{B1E53A8D-B931-47C6-823B-4F77B3E957A4}" type="presParOf" srcId="{7922B481-A81A-49BF-9221-8301DADA85E1}" destId="{B1D0DD07-FD36-44A3-AC43-EA586000C311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6357D6-D732-4C5F-B9E6-D4325E0A7AF6}">
      <dsp:nvSpPr>
        <dsp:cNvPr id="0" name=""/>
        <dsp:cNvSpPr/>
      </dsp:nvSpPr>
      <dsp:spPr>
        <a:xfrm>
          <a:off x="2946" y="628670"/>
          <a:ext cx="2956619" cy="1182647"/>
        </a:xfrm>
        <a:prstGeom prst="homePlat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Purpose</a:t>
          </a:r>
        </a:p>
      </dsp:txBody>
      <dsp:txXfrm>
        <a:off x="2946" y="628670"/>
        <a:ext cx="2660957" cy="1182647"/>
      </dsp:txXfrm>
    </dsp:sp>
    <dsp:sp modelId="{7388769E-B442-493A-B401-B6C2592191C5}">
      <dsp:nvSpPr>
        <dsp:cNvPr id="0" name=""/>
        <dsp:cNvSpPr/>
      </dsp:nvSpPr>
      <dsp:spPr>
        <a:xfrm>
          <a:off x="2368242" y="628670"/>
          <a:ext cx="2956619" cy="1182647"/>
        </a:xfrm>
        <a:prstGeom prst="chevron">
          <a:avLst/>
        </a:prstGeom>
        <a:gradFill rotWithShape="0">
          <a:gsLst>
            <a:gs pos="0">
              <a:schemeClr val="accent2">
                <a:hueOff val="-482067"/>
                <a:satOff val="-3308"/>
                <a:lumOff val="1699"/>
                <a:alphaOff val="0"/>
                <a:shade val="85000"/>
                <a:satMod val="130000"/>
              </a:schemeClr>
            </a:gs>
            <a:gs pos="34000">
              <a:schemeClr val="accent2">
                <a:hueOff val="-482067"/>
                <a:satOff val="-3308"/>
                <a:lumOff val="1699"/>
                <a:alphaOff val="0"/>
                <a:shade val="87000"/>
                <a:satMod val="125000"/>
              </a:schemeClr>
            </a:gs>
            <a:gs pos="70000">
              <a:schemeClr val="accent2">
                <a:hueOff val="-482067"/>
                <a:satOff val="-3308"/>
                <a:lumOff val="1699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-482067"/>
                <a:satOff val="-3308"/>
                <a:lumOff val="1699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Classification Study</a:t>
          </a:r>
        </a:p>
      </dsp:txBody>
      <dsp:txXfrm>
        <a:off x="2959566" y="628670"/>
        <a:ext cx="1773972" cy="1182647"/>
      </dsp:txXfrm>
    </dsp:sp>
    <dsp:sp modelId="{632E6482-5F24-43EE-967F-CE9DE80D7BCE}">
      <dsp:nvSpPr>
        <dsp:cNvPr id="0" name=""/>
        <dsp:cNvSpPr/>
      </dsp:nvSpPr>
      <dsp:spPr>
        <a:xfrm>
          <a:off x="4733538" y="628670"/>
          <a:ext cx="2956619" cy="1182647"/>
        </a:xfrm>
        <a:prstGeom prst="chevron">
          <a:avLst/>
        </a:prstGeom>
        <a:gradFill rotWithShape="0">
          <a:gsLst>
            <a:gs pos="0">
              <a:schemeClr val="accent2">
                <a:hueOff val="-964133"/>
                <a:satOff val="-6616"/>
                <a:lumOff val="3399"/>
                <a:alphaOff val="0"/>
                <a:shade val="85000"/>
                <a:satMod val="130000"/>
              </a:schemeClr>
            </a:gs>
            <a:gs pos="34000">
              <a:schemeClr val="accent2">
                <a:hueOff val="-964133"/>
                <a:satOff val="-6616"/>
                <a:lumOff val="3399"/>
                <a:alphaOff val="0"/>
                <a:shade val="87000"/>
                <a:satMod val="125000"/>
              </a:schemeClr>
            </a:gs>
            <a:gs pos="70000">
              <a:schemeClr val="accent2">
                <a:hueOff val="-964133"/>
                <a:satOff val="-6616"/>
                <a:lumOff val="3399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-964133"/>
                <a:satOff val="-6616"/>
                <a:lumOff val="3399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Compensation Study</a:t>
          </a:r>
        </a:p>
      </dsp:txBody>
      <dsp:txXfrm>
        <a:off x="5324862" y="628670"/>
        <a:ext cx="1773972" cy="1182647"/>
      </dsp:txXfrm>
    </dsp:sp>
    <dsp:sp modelId="{A7F9326A-4C3F-4C24-85A7-57E9B5A836C3}">
      <dsp:nvSpPr>
        <dsp:cNvPr id="0" name=""/>
        <dsp:cNvSpPr/>
      </dsp:nvSpPr>
      <dsp:spPr>
        <a:xfrm>
          <a:off x="7098833" y="628670"/>
          <a:ext cx="2956619" cy="1182647"/>
        </a:xfrm>
        <a:prstGeom prst="chevron">
          <a:avLst/>
        </a:prstGeom>
        <a:gradFill rotWithShape="0">
          <a:gsLst>
            <a:gs pos="0">
              <a:schemeClr val="accent2">
                <a:hueOff val="-1446200"/>
                <a:satOff val="-9924"/>
                <a:lumOff val="5098"/>
                <a:alphaOff val="0"/>
                <a:shade val="85000"/>
                <a:satMod val="130000"/>
              </a:schemeClr>
            </a:gs>
            <a:gs pos="34000">
              <a:schemeClr val="accent2">
                <a:hueOff val="-1446200"/>
                <a:satOff val="-9924"/>
                <a:lumOff val="5098"/>
                <a:alphaOff val="0"/>
                <a:shade val="87000"/>
                <a:satMod val="125000"/>
              </a:schemeClr>
            </a:gs>
            <a:gs pos="70000">
              <a:schemeClr val="accent2">
                <a:hueOff val="-1446200"/>
                <a:satOff val="-9924"/>
                <a:lumOff val="5098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-1446200"/>
                <a:satOff val="-9924"/>
                <a:lumOff val="5098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4445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flat">
          <a:bevelT w="25400" h="3175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Implementation</a:t>
          </a:r>
        </a:p>
      </dsp:txBody>
      <dsp:txXfrm>
        <a:off x="7690157" y="628670"/>
        <a:ext cx="1773972" cy="11826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33EC68-5D2A-4EE7-ADE6-C34C19D9FBFC}">
      <dsp:nvSpPr>
        <dsp:cNvPr id="0" name=""/>
        <dsp:cNvSpPr/>
      </dsp:nvSpPr>
      <dsp:spPr>
        <a:xfrm>
          <a:off x="0" y="2758"/>
          <a:ext cx="679767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02C696-3732-405D-A14A-111438A6C4BA}">
      <dsp:nvSpPr>
        <dsp:cNvPr id="0" name=""/>
        <dsp:cNvSpPr/>
      </dsp:nvSpPr>
      <dsp:spPr>
        <a:xfrm>
          <a:off x="0" y="2758"/>
          <a:ext cx="6797675" cy="1881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1. To create a modern, comprehensive classification and compensation system;</a:t>
          </a:r>
        </a:p>
      </dsp:txBody>
      <dsp:txXfrm>
        <a:off x="0" y="2758"/>
        <a:ext cx="6797675" cy="1881464"/>
      </dsp:txXfrm>
    </dsp:sp>
    <dsp:sp modelId="{1A9B637D-618D-4C37-A0D3-9800B007217F}">
      <dsp:nvSpPr>
        <dsp:cNvPr id="0" name=""/>
        <dsp:cNvSpPr/>
      </dsp:nvSpPr>
      <dsp:spPr>
        <a:xfrm>
          <a:off x="0" y="1884223"/>
          <a:ext cx="6797675" cy="0"/>
        </a:xfrm>
        <a:prstGeom prst="line">
          <a:avLst/>
        </a:prstGeom>
        <a:solidFill>
          <a:schemeClr val="accent2">
            <a:hueOff val="-723100"/>
            <a:satOff val="-4962"/>
            <a:lumOff val="2549"/>
            <a:alphaOff val="0"/>
          </a:schemeClr>
        </a:solidFill>
        <a:ln w="15875" cap="flat" cmpd="sng" algn="ctr">
          <a:solidFill>
            <a:schemeClr val="accent2">
              <a:hueOff val="-723100"/>
              <a:satOff val="-4962"/>
              <a:lumOff val="2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208DC8-8B4B-46F4-AE19-F4E00399437D}">
      <dsp:nvSpPr>
        <dsp:cNvPr id="0" name=""/>
        <dsp:cNvSpPr/>
      </dsp:nvSpPr>
      <dsp:spPr>
        <a:xfrm>
          <a:off x="0" y="1884223"/>
          <a:ext cx="6797675" cy="1881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/>
        </a:p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2. To tackle systemic recruitment and retention challenges;</a:t>
          </a:r>
        </a:p>
      </dsp:txBody>
      <dsp:txXfrm>
        <a:off x="0" y="1884223"/>
        <a:ext cx="6797675" cy="1881464"/>
      </dsp:txXfrm>
    </dsp:sp>
    <dsp:sp modelId="{92CF8385-240E-4519-8B45-0B56627663AC}">
      <dsp:nvSpPr>
        <dsp:cNvPr id="0" name=""/>
        <dsp:cNvSpPr/>
      </dsp:nvSpPr>
      <dsp:spPr>
        <a:xfrm>
          <a:off x="0" y="3765688"/>
          <a:ext cx="6797675" cy="0"/>
        </a:xfrm>
        <a:prstGeom prst="line">
          <a:avLst/>
        </a:prstGeom>
        <a:solidFill>
          <a:schemeClr val="accent2">
            <a:hueOff val="-1446200"/>
            <a:satOff val="-9924"/>
            <a:lumOff val="5098"/>
            <a:alphaOff val="0"/>
          </a:schemeClr>
        </a:solidFill>
        <a:ln w="15875" cap="flat" cmpd="sng" algn="ctr">
          <a:solidFill>
            <a:schemeClr val="accent2">
              <a:hueOff val="-1446200"/>
              <a:satOff val="-9924"/>
              <a:lumOff val="5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0260B9-B91D-4EE7-A232-5BBBF81F4A75}">
      <dsp:nvSpPr>
        <dsp:cNvPr id="0" name=""/>
        <dsp:cNvSpPr/>
      </dsp:nvSpPr>
      <dsp:spPr>
        <a:xfrm>
          <a:off x="0" y="3765688"/>
          <a:ext cx="6797675" cy="18814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 dirty="0"/>
        </a:p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3. To address frequent and serious administrative turnover.</a:t>
          </a:r>
        </a:p>
      </dsp:txBody>
      <dsp:txXfrm>
        <a:off x="0" y="3765688"/>
        <a:ext cx="6797675" cy="18814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0D3B26-7F10-457D-823F-98BDB29166B9}">
      <dsp:nvSpPr>
        <dsp:cNvPr id="0" name=""/>
        <dsp:cNvSpPr/>
      </dsp:nvSpPr>
      <dsp:spPr>
        <a:xfrm>
          <a:off x="7438" y="610459"/>
          <a:ext cx="2544259" cy="763277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053" tIns="201053" rIns="201053" bIns="201053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Require</a:t>
          </a:r>
        </a:p>
      </dsp:txBody>
      <dsp:txXfrm>
        <a:off x="7438" y="610459"/>
        <a:ext cx="2544259" cy="763277"/>
      </dsp:txXfrm>
    </dsp:sp>
    <dsp:sp modelId="{98C5FFF2-F44E-4ECF-A842-6941AB8DCB7A}">
      <dsp:nvSpPr>
        <dsp:cNvPr id="0" name=""/>
        <dsp:cNvSpPr/>
      </dsp:nvSpPr>
      <dsp:spPr>
        <a:xfrm>
          <a:off x="7438" y="1423920"/>
          <a:ext cx="2544259" cy="236714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316" tIns="251316" rIns="251316" bIns="251316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Require similar knowledge, skills and abilities (competencies).</a:t>
          </a:r>
        </a:p>
      </dsp:txBody>
      <dsp:txXfrm>
        <a:off x="7438" y="1423920"/>
        <a:ext cx="2544259" cy="2367141"/>
      </dsp:txXfrm>
    </dsp:sp>
    <dsp:sp modelId="{9F76CED3-09EF-4C3F-BF7A-018B4B15F63B}">
      <dsp:nvSpPr>
        <dsp:cNvPr id="0" name=""/>
        <dsp:cNvSpPr/>
      </dsp:nvSpPr>
      <dsp:spPr>
        <a:xfrm>
          <a:off x="2659592" y="610459"/>
          <a:ext cx="2544259" cy="763277"/>
        </a:xfrm>
        <a:prstGeom prst="rect">
          <a:avLst/>
        </a:prstGeom>
        <a:gradFill rotWithShape="0">
          <a:gsLst>
            <a:gs pos="0">
              <a:schemeClr val="accent2">
                <a:hueOff val="-482067"/>
                <a:satOff val="-3308"/>
                <a:lumOff val="1699"/>
                <a:alphaOff val="0"/>
                <a:shade val="85000"/>
                <a:satMod val="130000"/>
              </a:schemeClr>
            </a:gs>
            <a:gs pos="34000">
              <a:schemeClr val="accent2">
                <a:hueOff val="-482067"/>
                <a:satOff val="-3308"/>
                <a:lumOff val="1699"/>
                <a:alphaOff val="0"/>
                <a:shade val="87000"/>
                <a:satMod val="125000"/>
              </a:schemeClr>
            </a:gs>
            <a:gs pos="70000">
              <a:schemeClr val="accent2">
                <a:hueOff val="-482067"/>
                <a:satOff val="-3308"/>
                <a:lumOff val="1699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-482067"/>
                <a:satOff val="-3308"/>
                <a:lumOff val="1699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>
              <a:hueOff val="-482067"/>
              <a:satOff val="-3308"/>
              <a:lumOff val="1699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053" tIns="201053" rIns="201053" bIns="201053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Have</a:t>
          </a:r>
        </a:p>
      </dsp:txBody>
      <dsp:txXfrm>
        <a:off x="2659592" y="610459"/>
        <a:ext cx="2544259" cy="763277"/>
      </dsp:txXfrm>
    </dsp:sp>
    <dsp:sp modelId="{F0F07B79-8F45-4BA0-880A-11984C9BADDD}">
      <dsp:nvSpPr>
        <dsp:cNvPr id="0" name=""/>
        <dsp:cNvSpPr/>
      </dsp:nvSpPr>
      <dsp:spPr>
        <a:xfrm>
          <a:off x="2659592" y="1423920"/>
          <a:ext cx="2544259" cy="2367141"/>
        </a:xfrm>
        <a:prstGeom prst="rect">
          <a:avLst/>
        </a:prstGeom>
        <a:solidFill>
          <a:schemeClr val="accent2">
            <a:tint val="40000"/>
            <a:alpha val="90000"/>
            <a:hueOff val="-585803"/>
            <a:satOff val="-2208"/>
            <a:lumOff val="24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85803"/>
              <a:satOff val="-2208"/>
              <a:lumOff val="24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316" tIns="251316" rIns="251316" bIns="251316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Have a continuum of knowledge, skills and abilities that represent a career path from the lowest to the highest level job.</a:t>
          </a:r>
        </a:p>
      </dsp:txBody>
      <dsp:txXfrm>
        <a:off x="2659592" y="1423920"/>
        <a:ext cx="2544259" cy="2367141"/>
      </dsp:txXfrm>
    </dsp:sp>
    <dsp:sp modelId="{9BE96F04-0470-4091-B486-0E29CF152D54}">
      <dsp:nvSpPr>
        <dsp:cNvPr id="0" name=""/>
        <dsp:cNvSpPr/>
      </dsp:nvSpPr>
      <dsp:spPr>
        <a:xfrm>
          <a:off x="5311747" y="610459"/>
          <a:ext cx="2544259" cy="763277"/>
        </a:xfrm>
        <a:prstGeom prst="rect">
          <a:avLst/>
        </a:prstGeom>
        <a:gradFill rotWithShape="0">
          <a:gsLst>
            <a:gs pos="0">
              <a:schemeClr val="accent2">
                <a:hueOff val="-964133"/>
                <a:satOff val="-6616"/>
                <a:lumOff val="3399"/>
                <a:alphaOff val="0"/>
                <a:shade val="85000"/>
                <a:satMod val="130000"/>
              </a:schemeClr>
            </a:gs>
            <a:gs pos="34000">
              <a:schemeClr val="accent2">
                <a:hueOff val="-964133"/>
                <a:satOff val="-6616"/>
                <a:lumOff val="3399"/>
                <a:alphaOff val="0"/>
                <a:shade val="87000"/>
                <a:satMod val="125000"/>
              </a:schemeClr>
            </a:gs>
            <a:gs pos="70000">
              <a:schemeClr val="accent2">
                <a:hueOff val="-964133"/>
                <a:satOff val="-6616"/>
                <a:lumOff val="3399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-964133"/>
                <a:satOff val="-6616"/>
                <a:lumOff val="3399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>
              <a:hueOff val="-964133"/>
              <a:satOff val="-6616"/>
              <a:lumOff val="3399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053" tIns="201053" rIns="201053" bIns="201053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Possess</a:t>
          </a:r>
        </a:p>
      </dsp:txBody>
      <dsp:txXfrm>
        <a:off x="5311747" y="610459"/>
        <a:ext cx="2544259" cy="763277"/>
      </dsp:txXfrm>
    </dsp:sp>
    <dsp:sp modelId="{92B5050D-4ABD-45FE-A670-0D589A868ED7}">
      <dsp:nvSpPr>
        <dsp:cNvPr id="0" name=""/>
        <dsp:cNvSpPr/>
      </dsp:nvSpPr>
      <dsp:spPr>
        <a:xfrm>
          <a:off x="5311747" y="1423920"/>
          <a:ext cx="2544259" cy="2367141"/>
        </a:xfrm>
        <a:prstGeom prst="rect">
          <a:avLst/>
        </a:prstGeom>
        <a:solidFill>
          <a:schemeClr val="accent2">
            <a:tint val="40000"/>
            <a:alpha val="90000"/>
            <a:hueOff val="-1171607"/>
            <a:satOff val="-4416"/>
            <a:lumOff val="48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171607"/>
              <a:satOff val="-4416"/>
              <a:lumOff val="48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316" tIns="251316" rIns="251316" bIns="251316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Possess associated and related key behaviors.</a:t>
          </a:r>
        </a:p>
      </dsp:txBody>
      <dsp:txXfrm>
        <a:off x="5311747" y="1423920"/>
        <a:ext cx="2544259" cy="2367141"/>
      </dsp:txXfrm>
    </dsp:sp>
    <dsp:sp modelId="{E60166B3-9AA6-4E2D-8429-A6FA4E200C87}">
      <dsp:nvSpPr>
        <dsp:cNvPr id="0" name=""/>
        <dsp:cNvSpPr/>
      </dsp:nvSpPr>
      <dsp:spPr>
        <a:xfrm>
          <a:off x="7963901" y="610459"/>
          <a:ext cx="2544259" cy="763277"/>
        </a:xfrm>
        <a:prstGeom prst="rect">
          <a:avLst/>
        </a:prstGeom>
        <a:gradFill rotWithShape="0">
          <a:gsLst>
            <a:gs pos="0">
              <a:schemeClr val="accent2">
                <a:hueOff val="-1446200"/>
                <a:satOff val="-9924"/>
                <a:lumOff val="5098"/>
                <a:alphaOff val="0"/>
                <a:shade val="85000"/>
                <a:satMod val="130000"/>
              </a:schemeClr>
            </a:gs>
            <a:gs pos="34000">
              <a:schemeClr val="accent2">
                <a:hueOff val="-1446200"/>
                <a:satOff val="-9924"/>
                <a:lumOff val="5098"/>
                <a:alphaOff val="0"/>
                <a:shade val="87000"/>
                <a:satMod val="125000"/>
              </a:schemeClr>
            </a:gs>
            <a:gs pos="70000">
              <a:schemeClr val="accent2">
                <a:hueOff val="-1446200"/>
                <a:satOff val="-9924"/>
                <a:lumOff val="5098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-1446200"/>
                <a:satOff val="-9924"/>
                <a:lumOff val="5098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 w="12700" cap="flat" cmpd="sng" algn="ctr">
          <a:solidFill>
            <a:schemeClr val="accent2">
              <a:hueOff val="-1446200"/>
              <a:satOff val="-9924"/>
              <a:lumOff val="5098"/>
              <a:alphaOff val="0"/>
            </a:schemeClr>
          </a:solidFill>
          <a:prstDash val="solid"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1053" tIns="201053" rIns="201053" bIns="201053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Have</a:t>
          </a:r>
        </a:p>
      </dsp:txBody>
      <dsp:txXfrm>
        <a:off x="7963901" y="610459"/>
        <a:ext cx="2544259" cy="763277"/>
      </dsp:txXfrm>
    </dsp:sp>
    <dsp:sp modelId="{F854A73E-C507-4890-8CE6-372DB2A763DC}">
      <dsp:nvSpPr>
        <dsp:cNvPr id="0" name=""/>
        <dsp:cNvSpPr/>
      </dsp:nvSpPr>
      <dsp:spPr>
        <a:xfrm>
          <a:off x="7963901" y="1423920"/>
          <a:ext cx="2544259" cy="2367141"/>
        </a:xfrm>
        <a:prstGeom prst="rect">
          <a:avLst/>
        </a:prstGeom>
        <a:solidFill>
          <a:schemeClr val="accent2">
            <a:tint val="40000"/>
            <a:alpha val="90000"/>
            <a:hueOff val="-1757410"/>
            <a:satOff val="-6624"/>
            <a:lumOff val="72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757410"/>
              <a:satOff val="-6624"/>
              <a:lumOff val="72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1316" tIns="251316" rIns="251316" bIns="251316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Have similar market competitive pay characteristics and conditions.</a:t>
          </a:r>
        </a:p>
      </dsp:txBody>
      <dsp:txXfrm>
        <a:off x="7963901" y="1423920"/>
        <a:ext cx="2544259" cy="23671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DF2363-675F-40B5-95FC-6134645431D8}">
      <dsp:nvSpPr>
        <dsp:cNvPr id="0" name=""/>
        <dsp:cNvSpPr/>
      </dsp:nvSpPr>
      <dsp:spPr>
        <a:xfrm>
          <a:off x="0" y="1806"/>
          <a:ext cx="10515600" cy="91556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C8F53C5-9BBC-4202-8985-D7466BFA0E1A}">
      <dsp:nvSpPr>
        <dsp:cNvPr id="0" name=""/>
        <dsp:cNvSpPr/>
      </dsp:nvSpPr>
      <dsp:spPr>
        <a:xfrm>
          <a:off x="276958" y="207808"/>
          <a:ext cx="503560" cy="50356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3A5319-DC8D-4766-9CED-E35890915EBF}">
      <dsp:nvSpPr>
        <dsp:cNvPr id="0" name=""/>
        <dsp:cNvSpPr/>
      </dsp:nvSpPr>
      <dsp:spPr>
        <a:xfrm>
          <a:off x="1057476" y="1806"/>
          <a:ext cx="9458123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Step 1: Identify Labor Market and Conduct Market Analysis</a:t>
          </a:r>
        </a:p>
      </dsp:txBody>
      <dsp:txXfrm>
        <a:off x="1057476" y="1806"/>
        <a:ext cx="9458123" cy="915564"/>
      </dsp:txXfrm>
    </dsp:sp>
    <dsp:sp modelId="{DA8C2F5A-C234-46B1-8051-AC784799D6CD}">
      <dsp:nvSpPr>
        <dsp:cNvPr id="0" name=""/>
        <dsp:cNvSpPr/>
      </dsp:nvSpPr>
      <dsp:spPr>
        <a:xfrm>
          <a:off x="0" y="1146262"/>
          <a:ext cx="10515600" cy="915564"/>
        </a:xfrm>
        <a:prstGeom prst="roundRect">
          <a:avLst>
            <a:gd name="adj" fmla="val 10000"/>
          </a:avLst>
        </a:prstGeom>
        <a:solidFill>
          <a:schemeClr val="accent2">
            <a:hueOff val="-482067"/>
            <a:satOff val="-3308"/>
            <a:lumOff val="169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FAE59D-52D8-4F3A-A87E-6D64F7357BA2}">
      <dsp:nvSpPr>
        <dsp:cNvPr id="0" name=""/>
        <dsp:cNvSpPr/>
      </dsp:nvSpPr>
      <dsp:spPr>
        <a:xfrm>
          <a:off x="276958" y="1352264"/>
          <a:ext cx="503560" cy="503560"/>
        </a:xfrm>
        <a:prstGeom prst="rect">
          <a:avLst/>
        </a:prstGeom>
        <a:blipFill>
          <a:blip xmlns:r="http://schemas.openxmlformats.org/officeDocument/2006/relationships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4B2C2A-18D8-48DE-B81E-1AA78A7155A1}">
      <dsp:nvSpPr>
        <dsp:cNvPr id="0" name=""/>
        <dsp:cNvSpPr/>
      </dsp:nvSpPr>
      <dsp:spPr>
        <a:xfrm>
          <a:off x="1057476" y="1146262"/>
          <a:ext cx="9458123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Step 2: Determine Market Position and Salary Structure/Design</a:t>
          </a:r>
        </a:p>
      </dsp:txBody>
      <dsp:txXfrm>
        <a:off x="1057476" y="1146262"/>
        <a:ext cx="9458123" cy="915564"/>
      </dsp:txXfrm>
    </dsp:sp>
    <dsp:sp modelId="{DE7C6883-771B-4A79-998E-D7E700CDE7CD}">
      <dsp:nvSpPr>
        <dsp:cNvPr id="0" name=""/>
        <dsp:cNvSpPr/>
      </dsp:nvSpPr>
      <dsp:spPr>
        <a:xfrm>
          <a:off x="0" y="2290717"/>
          <a:ext cx="10515600" cy="915564"/>
        </a:xfrm>
        <a:prstGeom prst="roundRect">
          <a:avLst>
            <a:gd name="adj" fmla="val 10000"/>
          </a:avLst>
        </a:prstGeom>
        <a:solidFill>
          <a:schemeClr val="accent2">
            <a:hueOff val="-964133"/>
            <a:satOff val="-6616"/>
            <a:lumOff val="339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98F9B4-96B2-4C8A-B93C-64EDDAC6639D}">
      <dsp:nvSpPr>
        <dsp:cNvPr id="0" name=""/>
        <dsp:cNvSpPr/>
      </dsp:nvSpPr>
      <dsp:spPr>
        <a:xfrm>
          <a:off x="276958" y="2496719"/>
          <a:ext cx="503560" cy="503560"/>
        </a:xfrm>
        <a:prstGeom prst="rect">
          <a:avLst/>
        </a:prstGeom>
        <a:solidFill>
          <a:schemeClr val="bg1">
            <a:hueOff val="0"/>
            <a:satOff val="0"/>
            <a:lumOff val="0"/>
            <a:alphaOff val="0"/>
          </a:schemeClr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4AF14F-F004-4E81-9B81-285B74A9F6E8}">
      <dsp:nvSpPr>
        <dsp:cNvPr id="0" name=""/>
        <dsp:cNvSpPr/>
      </dsp:nvSpPr>
      <dsp:spPr>
        <a:xfrm>
          <a:off x="1057476" y="2290717"/>
          <a:ext cx="9458123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Step 3: Develop Salary Recommendations Based on Market Data and Internal Alignment Principles</a:t>
          </a:r>
        </a:p>
      </dsp:txBody>
      <dsp:txXfrm>
        <a:off x="1057476" y="2290717"/>
        <a:ext cx="9458123" cy="915564"/>
      </dsp:txXfrm>
    </dsp:sp>
    <dsp:sp modelId="{7555FAAD-62DF-45FB-8A22-7ACF501A6341}">
      <dsp:nvSpPr>
        <dsp:cNvPr id="0" name=""/>
        <dsp:cNvSpPr/>
      </dsp:nvSpPr>
      <dsp:spPr>
        <a:xfrm>
          <a:off x="0" y="3435173"/>
          <a:ext cx="10515600" cy="915564"/>
        </a:xfrm>
        <a:prstGeom prst="roundRect">
          <a:avLst>
            <a:gd name="adj" fmla="val 10000"/>
          </a:avLst>
        </a:prstGeom>
        <a:solidFill>
          <a:schemeClr val="accent2">
            <a:hueOff val="-1446200"/>
            <a:satOff val="-9924"/>
            <a:lumOff val="509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2059D5-701E-4AAD-ACE3-366898A4725D}">
      <dsp:nvSpPr>
        <dsp:cNvPr id="0" name=""/>
        <dsp:cNvSpPr/>
      </dsp:nvSpPr>
      <dsp:spPr>
        <a:xfrm>
          <a:off x="276958" y="3641175"/>
          <a:ext cx="503560" cy="50356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073FCB-7C17-4626-979B-27014A6DDA52}">
      <dsp:nvSpPr>
        <dsp:cNvPr id="0" name=""/>
        <dsp:cNvSpPr/>
      </dsp:nvSpPr>
      <dsp:spPr>
        <a:xfrm>
          <a:off x="1057476" y="3435173"/>
          <a:ext cx="9458123" cy="91556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97" tIns="96897" rIns="96897" bIns="96897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Step 4: Implementation Strategies and System Administration/Maintenance</a:t>
          </a:r>
        </a:p>
      </dsp:txBody>
      <dsp:txXfrm>
        <a:off x="1057476" y="3435173"/>
        <a:ext cx="9458123" cy="9155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CDB89C-9D0D-45E5-83E7-D2C064C78BC1}">
      <dsp:nvSpPr>
        <dsp:cNvPr id="0" name=""/>
        <dsp:cNvSpPr/>
      </dsp:nvSpPr>
      <dsp:spPr>
        <a:xfrm>
          <a:off x="0" y="434731"/>
          <a:ext cx="10515600" cy="1456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520700" rIns="816127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Verify Agencies to Use for Survey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Typically 10-12 agencies</a:t>
          </a:r>
        </a:p>
      </dsp:txBody>
      <dsp:txXfrm>
        <a:off x="0" y="434731"/>
        <a:ext cx="10515600" cy="1456875"/>
      </dsp:txXfrm>
    </dsp:sp>
    <dsp:sp modelId="{DEE84E87-55EC-48CD-8EF6-FF7774E9D84B}">
      <dsp:nvSpPr>
        <dsp:cNvPr id="0" name=""/>
        <dsp:cNvSpPr/>
      </dsp:nvSpPr>
      <dsp:spPr>
        <a:xfrm>
          <a:off x="525780" y="65731"/>
          <a:ext cx="7360920" cy="7380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Identify Labor Market</a:t>
          </a:r>
          <a:endParaRPr lang="en-US" sz="2500" kern="1200" dirty="0"/>
        </a:p>
      </dsp:txBody>
      <dsp:txXfrm>
        <a:off x="561806" y="101757"/>
        <a:ext cx="7288868" cy="665948"/>
      </dsp:txXfrm>
    </dsp:sp>
    <dsp:sp modelId="{6DE4BF5D-243F-4663-997B-1FDDFFBB1758}">
      <dsp:nvSpPr>
        <dsp:cNvPr id="0" name=""/>
        <dsp:cNvSpPr/>
      </dsp:nvSpPr>
      <dsp:spPr>
        <a:xfrm>
          <a:off x="0" y="2395606"/>
          <a:ext cx="10515600" cy="189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16127" tIns="520700" rIns="816127" bIns="17780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Utilize Benchmark Classifications (60-70% of job classes)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 dirty="0"/>
            <a:t>Salary and Benefits Data Collected by Consultant</a:t>
          </a: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500" kern="1200"/>
            <a:t>Agency Review Consultant’s Market Results </a:t>
          </a:r>
          <a:endParaRPr lang="en-US" sz="2500" kern="1200" dirty="0"/>
        </a:p>
      </dsp:txBody>
      <dsp:txXfrm>
        <a:off x="0" y="2395606"/>
        <a:ext cx="10515600" cy="1890000"/>
      </dsp:txXfrm>
    </dsp:sp>
    <dsp:sp modelId="{4D2B0568-5409-4500-BEF1-3D58EB2B903F}">
      <dsp:nvSpPr>
        <dsp:cNvPr id="0" name=""/>
        <dsp:cNvSpPr/>
      </dsp:nvSpPr>
      <dsp:spPr>
        <a:xfrm>
          <a:off x="525780" y="2026606"/>
          <a:ext cx="7360920" cy="73800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/>
            <a:t>Market Analysis and Results</a:t>
          </a:r>
          <a:endParaRPr lang="en-US" sz="2500" kern="1200" dirty="0"/>
        </a:p>
      </dsp:txBody>
      <dsp:txXfrm>
        <a:off x="561806" y="2062632"/>
        <a:ext cx="7288868" cy="6659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381FF5-75C3-4325-9FB4-91647912D2F3}">
      <dsp:nvSpPr>
        <dsp:cNvPr id="0" name=""/>
        <dsp:cNvSpPr/>
      </dsp:nvSpPr>
      <dsp:spPr>
        <a:xfrm rot="5400000">
          <a:off x="6301587" y="-2303662"/>
          <a:ext cx="1698041" cy="6729984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Market results provide reference point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Consider philosophy and resource availability </a:t>
          </a:r>
        </a:p>
      </dsp:txBody>
      <dsp:txXfrm rot="-5400000">
        <a:off x="3785616" y="295201"/>
        <a:ext cx="6647092" cy="1532257"/>
      </dsp:txXfrm>
    </dsp:sp>
    <dsp:sp modelId="{434864AB-15C9-44C7-968D-76AD3B021399}">
      <dsp:nvSpPr>
        <dsp:cNvPr id="0" name=""/>
        <dsp:cNvSpPr/>
      </dsp:nvSpPr>
      <dsp:spPr>
        <a:xfrm>
          <a:off x="0" y="53"/>
          <a:ext cx="3785616" cy="212255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1" kern="1200"/>
            <a:t>Determine Market Position </a:t>
          </a:r>
          <a:endParaRPr lang="en-US" sz="4100" kern="1200"/>
        </a:p>
      </dsp:txBody>
      <dsp:txXfrm>
        <a:off x="103614" y="103667"/>
        <a:ext cx="3578388" cy="1915324"/>
      </dsp:txXfrm>
    </dsp:sp>
    <dsp:sp modelId="{F5EBFC24-0EAE-4753-9492-E4BF464B550A}">
      <dsp:nvSpPr>
        <dsp:cNvPr id="0" name=""/>
        <dsp:cNvSpPr/>
      </dsp:nvSpPr>
      <dsp:spPr>
        <a:xfrm rot="5400000">
          <a:off x="6301587" y="-74983"/>
          <a:ext cx="1698041" cy="6729984"/>
        </a:xfrm>
        <a:prstGeom prst="round2SameRect">
          <a:avLst/>
        </a:prstGeom>
        <a:solidFill>
          <a:schemeClr val="accent2">
            <a:tint val="40000"/>
            <a:alpha val="90000"/>
            <a:hueOff val="-1757410"/>
            <a:satOff val="-6624"/>
            <a:lumOff val="72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757410"/>
              <a:satOff val="-6624"/>
              <a:lumOff val="72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43815" rIns="87630" bIns="43815" numCol="1" spcCol="1270" anchor="ctr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 dirty="0"/>
            <a:t>Explore Design Options (steps progression, open ranges)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Review Policy and Impact</a:t>
          </a: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300" kern="1200"/>
            <a:t>Verify Method</a:t>
          </a:r>
        </a:p>
      </dsp:txBody>
      <dsp:txXfrm rot="-5400000">
        <a:off x="3785616" y="2523880"/>
        <a:ext cx="6647092" cy="1532257"/>
      </dsp:txXfrm>
    </dsp:sp>
    <dsp:sp modelId="{20B52AA2-AD1B-4770-9B62-7D06647F2700}">
      <dsp:nvSpPr>
        <dsp:cNvPr id="0" name=""/>
        <dsp:cNvSpPr/>
      </dsp:nvSpPr>
      <dsp:spPr>
        <a:xfrm>
          <a:off x="0" y="2228732"/>
          <a:ext cx="3785616" cy="2122552"/>
        </a:xfrm>
        <a:prstGeom prst="roundRect">
          <a:avLst/>
        </a:prstGeom>
        <a:gradFill rotWithShape="0">
          <a:gsLst>
            <a:gs pos="0">
              <a:schemeClr val="accent2">
                <a:hueOff val="-1446200"/>
                <a:satOff val="-9924"/>
                <a:lumOff val="5098"/>
                <a:alphaOff val="0"/>
                <a:shade val="85000"/>
                <a:satMod val="130000"/>
              </a:schemeClr>
            </a:gs>
            <a:gs pos="34000">
              <a:schemeClr val="accent2">
                <a:hueOff val="-1446200"/>
                <a:satOff val="-9924"/>
                <a:lumOff val="5098"/>
                <a:alphaOff val="0"/>
                <a:shade val="87000"/>
                <a:satMod val="125000"/>
              </a:schemeClr>
            </a:gs>
            <a:gs pos="70000">
              <a:schemeClr val="accent2">
                <a:hueOff val="-1446200"/>
                <a:satOff val="-9924"/>
                <a:lumOff val="5098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-1446200"/>
                <a:satOff val="-9924"/>
                <a:lumOff val="5098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100" b="1" kern="1200"/>
            <a:t>Salary Design</a:t>
          </a:r>
          <a:endParaRPr lang="en-US" sz="4100" kern="1200"/>
        </a:p>
      </dsp:txBody>
      <dsp:txXfrm>
        <a:off x="103614" y="2332346"/>
        <a:ext cx="3578388" cy="191532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9E12A5-F75F-462A-BC7E-4E81F9287EF2}">
      <dsp:nvSpPr>
        <dsp:cNvPr id="0" name=""/>
        <dsp:cNvSpPr/>
      </dsp:nvSpPr>
      <dsp:spPr>
        <a:xfrm>
          <a:off x="405801" y="1912"/>
          <a:ext cx="5719914" cy="83606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accent2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Policy and resource decisions regarding impacts to individual positions</a:t>
          </a:r>
        </a:p>
      </dsp:txBody>
      <dsp:txXfrm>
        <a:off x="446614" y="42725"/>
        <a:ext cx="5638288" cy="754434"/>
      </dsp:txXfrm>
    </dsp:sp>
    <dsp:sp modelId="{C5492926-49EC-49C5-B64D-B6DFF5A9BD99}">
      <dsp:nvSpPr>
        <dsp:cNvPr id="0" name=""/>
        <dsp:cNvSpPr/>
      </dsp:nvSpPr>
      <dsp:spPr>
        <a:xfrm rot="5400000">
          <a:off x="7783333" y="-694235"/>
          <a:ext cx="668848" cy="3984083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Multi-Year/Phased Approach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Move to within a certain % of market</a:t>
          </a:r>
        </a:p>
      </dsp:txBody>
      <dsp:txXfrm rot="-5400000">
        <a:off x="6125716" y="996032"/>
        <a:ext cx="3951433" cy="603548"/>
      </dsp:txXfrm>
    </dsp:sp>
    <dsp:sp modelId="{88B0E56F-3385-45FD-91F5-62FE673B753B}">
      <dsp:nvSpPr>
        <dsp:cNvPr id="0" name=""/>
        <dsp:cNvSpPr/>
      </dsp:nvSpPr>
      <dsp:spPr>
        <a:xfrm>
          <a:off x="405801" y="879775"/>
          <a:ext cx="5719914" cy="836060"/>
        </a:xfrm>
        <a:prstGeom prst="roundRect">
          <a:avLst/>
        </a:prstGeom>
        <a:gradFill rotWithShape="0">
          <a:gsLst>
            <a:gs pos="0">
              <a:schemeClr val="accent2">
                <a:hueOff val="-361550"/>
                <a:satOff val="-2481"/>
                <a:lumOff val="1275"/>
                <a:alphaOff val="0"/>
                <a:shade val="85000"/>
                <a:satMod val="130000"/>
              </a:schemeClr>
            </a:gs>
            <a:gs pos="34000">
              <a:schemeClr val="accent2">
                <a:hueOff val="-361550"/>
                <a:satOff val="-2481"/>
                <a:lumOff val="1275"/>
                <a:alphaOff val="0"/>
                <a:shade val="87000"/>
                <a:satMod val="125000"/>
              </a:schemeClr>
            </a:gs>
            <a:gs pos="70000">
              <a:schemeClr val="accent2">
                <a:hueOff val="-361550"/>
                <a:satOff val="-2481"/>
                <a:lumOff val="1275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-361550"/>
                <a:satOff val="-2481"/>
                <a:lumOff val="1275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Implementation options</a:t>
          </a:r>
        </a:p>
      </dsp:txBody>
      <dsp:txXfrm>
        <a:off x="446614" y="920588"/>
        <a:ext cx="5638288" cy="754434"/>
      </dsp:txXfrm>
    </dsp:sp>
    <dsp:sp modelId="{D10DE0CA-4000-4B67-AC66-E576C638CDC1}">
      <dsp:nvSpPr>
        <dsp:cNvPr id="0" name=""/>
        <dsp:cNvSpPr/>
      </dsp:nvSpPr>
      <dsp:spPr>
        <a:xfrm rot="5400000">
          <a:off x="7783333" y="183627"/>
          <a:ext cx="668848" cy="3984083"/>
        </a:xfrm>
        <a:prstGeom prst="round2SameRect">
          <a:avLst/>
        </a:prstGeom>
        <a:solidFill>
          <a:schemeClr val="accent2">
            <a:tint val="40000"/>
            <a:alpha val="90000"/>
            <a:hueOff val="-1757410"/>
            <a:satOff val="-6624"/>
            <a:lumOff val="72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757410"/>
              <a:satOff val="-6624"/>
              <a:lumOff val="722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 dirty="0"/>
            <a:t>Y-rate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700" kern="1200"/>
            <a:t>Grandfathering/Attrition</a:t>
          </a:r>
        </a:p>
      </dsp:txBody>
      <dsp:txXfrm rot="-5400000">
        <a:off x="6125716" y="1873894"/>
        <a:ext cx="3951433" cy="603548"/>
      </dsp:txXfrm>
    </dsp:sp>
    <dsp:sp modelId="{6A1A55A6-577A-48B6-8DEF-8FF0752FDAE1}">
      <dsp:nvSpPr>
        <dsp:cNvPr id="0" name=""/>
        <dsp:cNvSpPr/>
      </dsp:nvSpPr>
      <dsp:spPr>
        <a:xfrm>
          <a:off x="405801" y="1757638"/>
          <a:ext cx="5719914" cy="836060"/>
        </a:xfrm>
        <a:prstGeom prst="roundRect">
          <a:avLst/>
        </a:prstGeom>
        <a:gradFill rotWithShape="0">
          <a:gsLst>
            <a:gs pos="0">
              <a:schemeClr val="accent2">
                <a:hueOff val="-723100"/>
                <a:satOff val="-4962"/>
                <a:lumOff val="2549"/>
                <a:alphaOff val="0"/>
                <a:shade val="85000"/>
                <a:satMod val="130000"/>
              </a:schemeClr>
            </a:gs>
            <a:gs pos="34000">
              <a:schemeClr val="accent2">
                <a:hueOff val="-723100"/>
                <a:satOff val="-4962"/>
                <a:lumOff val="2549"/>
                <a:alphaOff val="0"/>
                <a:shade val="87000"/>
                <a:satMod val="125000"/>
              </a:schemeClr>
            </a:gs>
            <a:gs pos="70000">
              <a:schemeClr val="accent2">
                <a:hueOff val="-723100"/>
                <a:satOff val="-4962"/>
                <a:lumOff val="2549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-723100"/>
                <a:satOff val="-4962"/>
                <a:lumOff val="2549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Options for job classification proposed to move to lower salary grade ranges</a:t>
          </a:r>
        </a:p>
      </dsp:txBody>
      <dsp:txXfrm>
        <a:off x="446614" y="1798451"/>
        <a:ext cx="5638288" cy="754434"/>
      </dsp:txXfrm>
    </dsp:sp>
    <dsp:sp modelId="{2B40A6EB-0E48-465D-AC17-0BE9C4BA2567}">
      <dsp:nvSpPr>
        <dsp:cNvPr id="0" name=""/>
        <dsp:cNvSpPr/>
      </dsp:nvSpPr>
      <dsp:spPr>
        <a:xfrm>
          <a:off x="405801" y="2635502"/>
          <a:ext cx="5719914" cy="836060"/>
        </a:xfrm>
        <a:prstGeom prst="roundRect">
          <a:avLst/>
        </a:prstGeom>
        <a:gradFill rotWithShape="0">
          <a:gsLst>
            <a:gs pos="0">
              <a:schemeClr val="accent2">
                <a:hueOff val="-1084650"/>
                <a:satOff val="-7443"/>
                <a:lumOff val="3824"/>
                <a:alphaOff val="0"/>
                <a:shade val="85000"/>
                <a:satMod val="130000"/>
              </a:schemeClr>
            </a:gs>
            <a:gs pos="34000">
              <a:schemeClr val="accent2">
                <a:hueOff val="-1084650"/>
                <a:satOff val="-7443"/>
                <a:lumOff val="3824"/>
                <a:alphaOff val="0"/>
                <a:shade val="87000"/>
                <a:satMod val="125000"/>
              </a:schemeClr>
            </a:gs>
            <a:gs pos="70000">
              <a:schemeClr val="accent2">
                <a:hueOff val="-1084650"/>
                <a:satOff val="-7443"/>
                <a:lumOff val="3824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-1084650"/>
                <a:satOff val="-7443"/>
                <a:lumOff val="3824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Continue to apply periodic range adjustments to track with CPI or cost of labor </a:t>
          </a:r>
          <a:r>
            <a:rPr lang="en-US" sz="1800" kern="1200" dirty="0">
              <a:latin typeface="Calibri Light" panose="020F0302020204030204"/>
            </a:rPr>
            <a:t>via negotiations</a:t>
          </a:r>
          <a:endParaRPr lang="en-US" sz="1800" kern="1200" dirty="0"/>
        </a:p>
      </dsp:txBody>
      <dsp:txXfrm>
        <a:off x="446614" y="2676315"/>
        <a:ext cx="5638288" cy="754434"/>
      </dsp:txXfrm>
    </dsp:sp>
    <dsp:sp modelId="{8DC12515-3A4A-4402-8B18-D262BD12CB09}">
      <dsp:nvSpPr>
        <dsp:cNvPr id="0" name=""/>
        <dsp:cNvSpPr/>
      </dsp:nvSpPr>
      <dsp:spPr>
        <a:xfrm>
          <a:off x="405801" y="3513365"/>
          <a:ext cx="5719914" cy="836060"/>
        </a:xfrm>
        <a:prstGeom prst="roundRect">
          <a:avLst/>
        </a:prstGeom>
        <a:gradFill rotWithShape="0">
          <a:gsLst>
            <a:gs pos="0">
              <a:schemeClr val="accent2">
                <a:hueOff val="-1446200"/>
                <a:satOff val="-9924"/>
                <a:lumOff val="5098"/>
                <a:alphaOff val="0"/>
                <a:shade val="85000"/>
                <a:satMod val="130000"/>
              </a:schemeClr>
            </a:gs>
            <a:gs pos="34000">
              <a:schemeClr val="accent2">
                <a:hueOff val="-1446200"/>
                <a:satOff val="-9924"/>
                <a:lumOff val="5098"/>
                <a:alphaOff val="0"/>
                <a:shade val="87000"/>
                <a:satMod val="125000"/>
              </a:schemeClr>
            </a:gs>
            <a:gs pos="70000">
              <a:schemeClr val="accent2">
                <a:hueOff val="-1446200"/>
                <a:satOff val="-9924"/>
                <a:lumOff val="5098"/>
                <a:alphaOff val="0"/>
                <a:tint val="100000"/>
                <a:shade val="90000"/>
                <a:satMod val="130000"/>
              </a:schemeClr>
            </a:gs>
            <a:gs pos="100000">
              <a:schemeClr val="accent2">
                <a:hueOff val="-1446200"/>
                <a:satOff val="-9924"/>
                <a:lumOff val="5098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Establish standardized practices and policies for range differentials and job leveling differentials </a:t>
          </a:r>
        </a:p>
      </dsp:txBody>
      <dsp:txXfrm>
        <a:off x="446614" y="3554178"/>
        <a:ext cx="5638288" cy="75443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E283E6-84BB-4CB3-9726-36FAE035E736}">
      <dsp:nvSpPr>
        <dsp:cNvPr id="0" name=""/>
        <dsp:cNvSpPr/>
      </dsp:nvSpPr>
      <dsp:spPr>
        <a:xfrm>
          <a:off x="0" y="478630"/>
          <a:ext cx="6797675" cy="131859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1. District and local CSEA chapter have met eight times to review classification, job families and related issues affecting classification decisions;</a:t>
          </a:r>
        </a:p>
      </dsp:txBody>
      <dsp:txXfrm>
        <a:off x="64368" y="542998"/>
        <a:ext cx="6668939" cy="1189854"/>
      </dsp:txXfrm>
    </dsp:sp>
    <dsp:sp modelId="{C7049D18-C95E-450E-AB6E-23A2C7F405D2}">
      <dsp:nvSpPr>
        <dsp:cNvPr id="0" name=""/>
        <dsp:cNvSpPr/>
      </dsp:nvSpPr>
      <dsp:spPr>
        <a:xfrm>
          <a:off x="0" y="2026827"/>
          <a:ext cx="6797675" cy="1318590"/>
        </a:xfrm>
        <a:prstGeom prst="roundRect">
          <a:avLst/>
        </a:prstGeom>
        <a:solidFill>
          <a:schemeClr val="accent2">
            <a:hueOff val="-482067"/>
            <a:satOff val="-3308"/>
            <a:lumOff val="169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2. Four joint sessions (District and Local CSEA Chapter) were held in multiple locations in late July to provide updates and answer questions to Classified Professionals across the District;</a:t>
          </a:r>
        </a:p>
      </dsp:txBody>
      <dsp:txXfrm>
        <a:off x="64368" y="2091195"/>
        <a:ext cx="6668939" cy="1189854"/>
      </dsp:txXfrm>
    </dsp:sp>
    <dsp:sp modelId="{6606CC12-EB5D-407C-B680-5F23CA2B0E6A}">
      <dsp:nvSpPr>
        <dsp:cNvPr id="0" name=""/>
        <dsp:cNvSpPr/>
      </dsp:nvSpPr>
      <dsp:spPr>
        <a:xfrm>
          <a:off x="0" y="3564692"/>
          <a:ext cx="6797675" cy="1318590"/>
        </a:xfrm>
        <a:prstGeom prst="roundRect">
          <a:avLst/>
        </a:prstGeom>
        <a:solidFill>
          <a:schemeClr val="accent2">
            <a:hueOff val="-964133"/>
            <a:satOff val="-6616"/>
            <a:lumOff val="339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3. District provided an MOU to CSEA leadership, establishing July 1, 2026 as the common date for Class &amp; Comp changes; </a:t>
          </a:r>
        </a:p>
      </dsp:txBody>
      <dsp:txXfrm>
        <a:off x="64368" y="3629060"/>
        <a:ext cx="6668939" cy="1189854"/>
      </dsp:txXfrm>
    </dsp:sp>
    <dsp:sp modelId="{B1D0DD07-FD36-44A3-AC43-EA586000C311}">
      <dsp:nvSpPr>
        <dsp:cNvPr id="0" name=""/>
        <dsp:cNvSpPr/>
      </dsp:nvSpPr>
      <dsp:spPr>
        <a:xfrm>
          <a:off x="0" y="4944485"/>
          <a:ext cx="6797675" cy="1318590"/>
        </a:xfrm>
        <a:prstGeom prst="roundRect">
          <a:avLst/>
        </a:prstGeom>
        <a:solidFill>
          <a:schemeClr val="accent2">
            <a:hueOff val="-1446200"/>
            <a:satOff val="-9924"/>
            <a:lumOff val="5098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4. Classification review for the confidential employees and administrators is underway and is </a:t>
          </a:r>
          <a:r>
            <a:rPr lang="en-US" sz="2300" kern="1200"/>
            <a:t>projected to be </a:t>
          </a:r>
          <a:r>
            <a:rPr lang="en-US" sz="2300" kern="1200" dirty="0"/>
            <a:t>ready for Board review and action </a:t>
          </a:r>
          <a:r>
            <a:rPr lang="en-US" sz="2300" kern="1200"/>
            <a:t>in October.</a:t>
          </a:r>
          <a:endParaRPr lang="en-US" sz="2300" kern="1200" dirty="0"/>
        </a:p>
      </dsp:txBody>
      <dsp:txXfrm>
        <a:off x="64368" y="5008853"/>
        <a:ext cx="6668939" cy="11898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7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#2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#3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#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15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64" tIns="46582" rIns="93164" bIns="46582" rtlCol="0"/>
          <a:lstStyle>
            <a:lvl1pPr algn="r">
              <a:defRPr sz="1200"/>
            </a:lvl1pPr>
          </a:lstStyle>
          <a:p>
            <a:fld id="{983D728B-000D-4EAE-812B-88CF93CEF820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4" tIns="46582" rIns="93164" bIns="4658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64" tIns="46582" rIns="93164" bIns="4658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64" tIns="46582" rIns="93164" bIns="46582" rtlCol="0" anchor="b"/>
          <a:lstStyle>
            <a:lvl1pPr algn="r">
              <a:defRPr sz="1200"/>
            </a:lvl1pPr>
          </a:lstStyle>
          <a:p>
            <a:fld id="{B67F74CB-AC1A-4E3E-82FD-70DB5F0122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46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F74CB-AC1A-4E3E-82FD-70DB5F01224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724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F74CB-AC1A-4E3E-82FD-70DB5F01224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576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F74CB-AC1A-4E3E-82FD-70DB5F01224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718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E5567-65E7-40DE-ACA2-60F8C4D5A78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3964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27D8C-732A-B7A5-4B09-9AC6D9F32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0B7736-9366-63E1-838C-F24555D65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276397-9804-9BFE-88A9-58EA598BD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DAFBD-5F68-5928-BDF5-73AA9BB3C0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881390">
              <a:defRPr/>
            </a:pPr>
            <a:fld id="{FD3C5E12-5E5F-41BC-B2E8-4B688F948238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881390">
                <a:defRPr/>
              </a:pPr>
              <a:t>11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816436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F74CB-AC1A-4E3E-82FD-70DB5F01224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713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3C5E12-5E5F-41BC-B2E8-4B688F94823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0036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3C5E12-5E5F-41BC-B2E8-4B688F94823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9537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Ours takes 16 years to Step 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F74CB-AC1A-4E3E-82FD-70DB5F01224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22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Current Salary schedule has a 38% overall salary band. However from step 1 it takes 16 years to max out at Step 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F74CB-AC1A-4E3E-82FD-70DB5F01224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4926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35% salary band per range – takes seven years from step 1 to top payment.</a:t>
            </a:r>
          </a:p>
          <a:p>
            <a:r>
              <a:rPr lang="en-US" dirty="0"/>
              <a:t>Old salary schedule took 16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F74CB-AC1A-4E3E-82FD-70DB5F01224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499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3C5E12-5E5F-41BC-B2E8-4B688F94823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7627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F74CB-AC1A-4E3E-82FD-70DB5F01224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8271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F74CB-AC1A-4E3E-82FD-70DB5F01224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635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7F74CB-AC1A-4E3E-82FD-70DB5F01224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14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6E920-7709-4B38-8011-ABC35C86E3F7}" type="datetime1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1693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10265-7212-45A3-BD9C-1C3DFC823270}" type="datetime1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107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3E02-09BA-4977-8FBE-FBDA98CE1DE3}" type="datetime1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0690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2D8F5-6EB9-4F2A-99B5-9628EEEB0118}" type="datetime1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540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EF16A-715A-4F3A-91DC-AC33C3831B84}" type="datetime1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232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9CC80A-4143-4765-AFBD-6D1531A1BBF3}" type="datetime1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040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48C8C-5A10-4E26-9EBF-6D43D9788AFC}" type="datetime1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158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FBD3E4C-AF1D-439A-8BA5-F58358AF01EA}" type="datetime1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84042E9-ABB3-4A3D-B0D8-428D9ED7D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47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62B166-1CA9-4FFC-A605-738DEE767E14}" type="datetime1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6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10293-862E-41C9-A349-18B203404759}" type="datetime1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078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EBF69-D7E7-48B2-A6D1-839D64D5BAE0}" type="datetime1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97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0785FD9-4DD5-4B13-914A-5405825D1079}" type="datetime1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84042E9-ABB3-4A3D-B0D8-428D9ED7DBE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18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17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Tunnel with sunshine coming in from the other side to signify we're almost there.">
            <a:extLst>
              <a:ext uri="{FF2B5EF4-FFF2-40B4-BE49-F238E27FC236}">
                <a16:creationId xmlns:a16="http://schemas.microsoft.com/office/drawing/2014/main" id="{8F287C32-AFFC-FC93-7E9C-CF0514CB7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13" y="-33090"/>
            <a:ext cx="12185522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D42743C-7D3E-4F08-921F-C78A0A64F1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6293" y="3475708"/>
            <a:ext cx="7259777" cy="2387600"/>
          </a:xfrm>
        </p:spPr>
        <p:txBody>
          <a:bodyPr>
            <a:normAutofit/>
          </a:bodyPr>
          <a:lstStyle/>
          <a:p>
            <a:pPr algn="l"/>
            <a:r>
              <a:rPr lang="en-US" sz="50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Class &amp; Comp Study </a:t>
            </a:r>
            <a:br>
              <a:rPr lang="en-US" sz="5000" dirty="0">
                <a:solidFill>
                  <a:schemeClr val="accent6">
                    <a:lumMod val="40000"/>
                    <a:lumOff val="60000"/>
                  </a:schemeClr>
                </a:solidFill>
              </a:rPr>
            </a:br>
            <a:br>
              <a:rPr lang="en-US" sz="5000" dirty="0">
                <a:solidFill>
                  <a:schemeClr val="accent6">
                    <a:lumMod val="40000"/>
                    <a:lumOff val="60000"/>
                  </a:schemeClr>
                </a:solidFill>
              </a:rPr>
            </a:br>
            <a:r>
              <a:rPr lang="en-US" sz="3600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An Update to YCCD Governing Board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A3B472E-9631-4467-9BA2-7D392CF11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6874" y="6020972"/>
            <a:ext cx="4505552" cy="438813"/>
          </a:xfrm>
        </p:spPr>
        <p:txBody>
          <a:bodyPr>
            <a:norm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</a:rPr>
              <a:t>September 10, 2026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31112A3-1D5B-448F-9BF9-DE8CB4494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84042E9-ABB3-4A3D-B0D8-428D9ED7DBE1}" type="slidenum">
              <a:rPr lang="en-US">
                <a:solidFill>
                  <a:schemeClr val="bg1">
                    <a:lumMod val="50000"/>
                  </a:schemeClr>
                </a:solidFill>
              </a:rPr>
              <a:pPr>
                <a:spcAft>
                  <a:spcPts val="600"/>
                </a:spcAft>
              </a:pPr>
              <a:t>1</a:t>
            </a:fld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2BBB4FB-04EA-FB89-C4D0-AE1F0E0B99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13" y="168090"/>
            <a:ext cx="4639065" cy="195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482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EB63AD-CF79-61DA-4C94-F1A1713528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88ADA15-025A-1DC2-F3AC-B946945A5DA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alphaModFix amt="25000"/>
          </a:blip>
          <a:srcRect t="12262" b="532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A3ADE4F-AC9C-BF76-66EE-93AC9B408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</a:t>
            </a:r>
          </a:p>
        </p:txBody>
      </p:sp>
      <p:graphicFrame>
        <p:nvGraphicFramePr>
          <p:cNvPr id="8" name="Content Placeholder 5" descr="This is an arrow of the agenda items to demonstrate the flow from purpose, classificaiton study, compensation study to implementation.">
            <a:extLst>
              <a:ext uri="{FF2B5EF4-FFF2-40B4-BE49-F238E27FC236}">
                <a16:creationId xmlns:a16="http://schemas.microsoft.com/office/drawing/2014/main" id="{AC553946-3051-A3E7-756A-DCE52D3C8F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6051202"/>
              </p:ext>
            </p:extLst>
          </p:nvPr>
        </p:nvGraphicFramePr>
        <p:xfrm>
          <a:off x="498070" y="4687020"/>
          <a:ext cx="10058400" cy="24399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A0B9E5-9DF7-B0C8-35FC-03C3557BB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84042E9-ABB3-4A3D-B0D8-428D9ED7DBE1}" type="slidenum">
              <a:rPr lang="en-US">
                <a:solidFill>
                  <a:schemeClr val="tx1"/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3079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7BE4E-E1EC-A315-3343-E67292EA8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4158" y="173482"/>
            <a:ext cx="10058400" cy="1450757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6DCD74A-4E6B-8401-3A68-CEFDC73D4C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4268" y="103696"/>
            <a:ext cx="12046826" cy="620283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75058-DCA0-BCAF-F868-533727AF9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361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240A2FC-E2C3-458D-96B4-5DF9028D9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F097929-F3D6-4D1F-8AFC-CF348171A9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3074C91-9045-414B-B5F9-567DAE3EED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3428ACC-71EC-4171-9527-10983BA6B4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3343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3C0C4F-D747-FDEA-1C3C-EF38AAF50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41110" y="639097"/>
            <a:ext cx="3401961" cy="3686015"/>
          </a:xfrm>
        </p:spPr>
        <p:txBody>
          <a:bodyPr vert="horz" lIns="91440" tIns="45720" rIns="91440" bIns="45720" rtlCol="0" anchor="b">
            <a:normAutofit/>
          </a:bodyPr>
          <a:lstStyle/>
          <a:p>
            <a:endParaRPr lang="en-US" sz="66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6E949A2-6E58-8D32-39A3-D225DFB1C1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1906344" cy="6697315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A22713B-ABB6-4391-97F9-0449A2B9B6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209305" y="4343400"/>
            <a:ext cx="320040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B9BBBC4-97A3-47D2-BFFE-A68530CDB9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rgbClr val="1594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8967BEA-EA6A-4FF1-94E2-B010B61A3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1761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7DEA68-200D-0B44-5AFC-655B2279A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584042E9-ABB3-4A3D-B0D8-428D9ED7DBE1}" type="slidenum">
              <a:rPr lang="en-US" smtClean="0"/>
              <a:pPr defTabSz="914400">
                <a:spcAft>
                  <a:spcPts val="600"/>
                </a:spcAft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980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B28A97-B95F-9685-DFA2-16463DDD07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Addressing Persisting Issues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669F804-A677-4B75-95F4-A5E4426FB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3E0D49-3970-316D-25AC-A27E38EB5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23055" y="6459785"/>
            <a:ext cx="10894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84042E9-ABB3-4A3D-B0D8-428D9ED7DBE1}" type="slidenum">
              <a:rPr lang="en-US">
                <a:solidFill>
                  <a:schemeClr val="tx2"/>
                </a:solidFill>
              </a:rPr>
              <a:pPr>
                <a:spcAft>
                  <a:spcPts val="600"/>
                </a:spcAft>
              </a:pPr>
              <a:t>5</a:t>
            </a:fld>
            <a:endParaRPr lang="en-US">
              <a:solidFill>
                <a:schemeClr val="tx2"/>
              </a:solidFill>
            </a:endParaRPr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CBC8FFDE-5516-0F42-AF41-5C60497267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5309320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8064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9F702-2055-F2AE-3968-813346B1D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7A3DE34-2A00-98D0-E618-711D3DF562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7134" y="-106057"/>
            <a:ext cx="11997732" cy="641524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CED879-E0F2-EA06-7789-E4F9D0CDB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019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D25C8C2-3950-26D4-819F-BEFE4D62C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8635" y="368474"/>
            <a:ext cx="4508946" cy="1325563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Classification Study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938410EB-BB24-69E7-6C01-B9334168BB3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392667" y="2398956"/>
            <a:ext cx="10427156" cy="378911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lnSpcReduction="10000"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Comprehensive Job Analysis: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Examines job roles to understand responsibilities, required skills, and complexities.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Job Grouping: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Organizes positions into classifications based on similarities in duties and requirements.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Equity and Fairness: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Ensures roles are classified appropriately to promote fairness and consistency in compensation.</a:t>
            </a: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Process-Oriented: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Includes reviewing job descriptions, conducting employee interviews, and analyzing organizational needs.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Market Comparison: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Benchmarks classifications against external standards to align with industry practices.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Outcome-Focused: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Establishes a foundation for equitable salary ranges and supports strategic workforce planning.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27E425-AB32-AED3-1F2A-91367425F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84042E9-ABB3-4A3D-B0D8-428D9ED7DBE1}" type="slidenum">
              <a:rPr lang="en-US">
                <a:solidFill>
                  <a:schemeClr val="bg1">
                    <a:lumMod val="50000"/>
                  </a:schemeClr>
                </a:solidFill>
              </a:rPr>
              <a:pPr>
                <a:spcAft>
                  <a:spcPts val="600"/>
                </a:spcAft>
              </a:pPr>
              <a:t>7</a:t>
            </a:fld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758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FC701AC-C334-519D-8090-53E5A3A97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/>
          <a:stretch/>
        </p:blipFill>
        <p:spPr>
          <a:xfrm>
            <a:off x="20" y="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786FC1-D2FC-416B-8B3C-13796E2E4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47121"/>
            <a:ext cx="8534400" cy="150706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What is a Job Family?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A4A019-05A4-4D90-A06B-D53D5C951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584042E9-ABB3-4A3D-B0D8-428D9ED7DBE1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8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EB0218-259D-4B3B-8B27-C89C71B763A7}"/>
              </a:ext>
            </a:extLst>
          </p:cNvPr>
          <p:cNvSpPr/>
          <p:nvPr/>
        </p:nvSpPr>
        <p:spPr>
          <a:xfrm>
            <a:off x="918587" y="1825625"/>
            <a:ext cx="105155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latin typeface="Mercury SSm A"/>
              </a:rPr>
              <a:t>Job families are groupings of jobs related by common vocations/professions. Accordingly, they have many similarities. Jobs in a job family are similar in that they:</a:t>
            </a:r>
            <a:endParaRPr lang="en-US" dirty="0"/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B14FB67B-8448-1BC7-ADF5-B391EAAE6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8019978"/>
              </p:ext>
            </p:extLst>
          </p:nvPr>
        </p:nvGraphicFramePr>
        <p:xfrm>
          <a:off x="838200" y="2167269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04695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017B1-7278-DF0A-5868-C132EA12B5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373" y="395450"/>
            <a:ext cx="4917707" cy="1325563"/>
          </a:xfrm>
        </p:spPr>
        <p:txBody>
          <a:bodyPr anchor="b">
            <a:normAutofit fontScale="90000"/>
          </a:bodyPr>
          <a:lstStyle/>
          <a:p>
            <a:pPr algn="r"/>
            <a:r>
              <a:rPr lang="en-US" dirty="0">
                <a:solidFill>
                  <a:srgbClr val="358B91"/>
                </a:solidFill>
              </a:rPr>
              <a:t>Compensation Study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4A9F8A00-0E6C-0FD0-6CFC-06C2DC99D1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11313" y="2147747"/>
            <a:ext cx="10533034" cy="419434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lnSpcReduction="10000"/>
          </a:bodyPr>
          <a:lstStyle/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Data-Driven Approach: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Uses insights from the classification study to align compensation with job roles and responsibilities.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Market Benchmarking: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Compares salary ranges for classified positions against peer organizations and industry standards.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Internal Equity Evaluation: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Ensures pay consistency within classifications to address disparities and promote fairness.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Strategic Alignment: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Supports organizational goals by attracting and retaining top talent through competitive compensation.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Informed Recommendations: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Develops salary ranges and pay structures based on accurate classification data and market trends.</a:t>
            </a:r>
            <a:b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ts val="600"/>
              </a:spcAft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Implementation Planning: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Provides a roadmap for transitioning to updated pay structures, including budget considerations and timelines.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987B10-7061-660B-20EF-412A2410B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84042E9-ABB3-4A3D-B0D8-428D9ED7DBE1}" type="slidenum">
              <a:rPr lang="en-US">
                <a:solidFill>
                  <a:schemeClr val="bg1">
                    <a:lumMod val="50000"/>
                  </a:schemeClr>
                </a:solidFill>
              </a:rPr>
              <a:pPr>
                <a:spcAft>
                  <a:spcPts val="600"/>
                </a:spcAft>
              </a:pPr>
              <a:t>9</a:t>
            </a:fld>
            <a:endParaRPr lang="en-US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6" name="Picture 5" descr="Yuba College Logo">
            <a:extLst>
              <a:ext uri="{FF2B5EF4-FFF2-40B4-BE49-F238E27FC236}">
                <a16:creationId xmlns:a16="http://schemas.microsoft.com/office/drawing/2014/main" id="{0584DC42-FD6A-A22F-6BD3-E1F65879D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019" y="515910"/>
            <a:ext cx="1906328" cy="80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299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980585-18D4-4F74-B240-7AB3642A6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7188"/>
            <a:ext cx="10515600" cy="1133499"/>
          </a:xfrm>
        </p:spPr>
        <p:txBody>
          <a:bodyPr>
            <a:normAutofit/>
          </a:bodyPr>
          <a:lstStyle/>
          <a:p>
            <a:pPr algn="ctr"/>
            <a:r>
              <a:rPr lang="en-US" sz="5200" dirty="0">
                <a:latin typeface="Century Gothic" panose="020B0502020202020204" pitchFamily="34" charset="0"/>
              </a:rPr>
              <a:t>Comp Study Steps</a:t>
            </a:r>
          </a:p>
        </p:txBody>
      </p:sp>
      <p:graphicFrame>
        <p:nvGraphicFramePr>
          <p:cNvPr id="39" name="Content Placeholder 2">
            <a:extLst>
              <a:ext uri="{FF2B5EF4-FFF2-40B4-BE49-F238E27FC236}">
                <a16:creationId xmlns:a16="http://schemas.microsoft.com/office/drawing/2014/main" id="{51C2166E-AFA1-05DB-5339-B437521CBB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32255"/>
              </p:ext>
            </p:extLst>
          </p:nvPr>
        </p:nvGraphicFramePr>
        <p:xfrm>
          <a:off x="838200" y="1828800"/>
          <a:ext cx="105156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E0E984-77C5-52C6-F91D-8E7DDFAC4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0B3DB665-CAF9-4034-BFCF-09D368A579E3}" type="slidenum">
              <a:rPr lang="en-US"/>
              <a:pPr>
                <a:spcAft>
                  <a:spcPts val="600"/>
                </a:spcAft>
              </a:pPr>
              <a:t>10</a:t>
            </a:fld>
            <a:endParaRPr lang="en-US" dirty="0"/>
          </a:p>
        </p:txBody>
      </p:sp>
      <p:pic>
        <p:nvPicPr>
          <p:cNvPr id="4" name="Picture 3" descr="Yuba College Logo">
            <a:extLst>
              <a:ext uri="{FF2B5EF4-FFF2-40B4-BE49-F238E27FC236}">
                <a16:creationId xmlns:a16="http://schemas.microsoft.com/office/drawing/2014/main" id="{0DE8384F-71C3-2921-9004-EE996CFDC5B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019" y="515910"/>
            <a:ext cx="1906328" cy="80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614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B1B0B2-42C4-C3AA-E781-F533D651A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8F2CB75A-9F52-9FA8-2855-AD66FF78E16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E6B186-F78D-C681-1EF6-7F38D72C03DF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1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Step 1 – Identify Labor Market and Conduct Market Survey</a:t>
            </a:r>
            <a:endParaRPr lang="en-US" altLang="en-US" sz="4100" b="1" spc="-50">
              <a:ln w="3175" cmpd="sng">
                <a:noFill/>
              </a:ln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0" marR="0" lvl="0" indent="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endParaRPr kumimoji="0" lang="en-US" altLang="en-US" sz="4100" b="1" i="0" u="none" strike="noStrike" cap="none" spc="-50" normalizeH="0" baseline="0" noProof="0">
              <a:ln w="3175" cmpd="sng"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0E2FB6BE-5D4B-9988-0A8A-CA5CA5728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B3DB665-CAF9-4034-BFCF-09D368A579E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11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graphicFrame>
        <p:nvGraphicFramePr>
          <p:cNvPr id="32" name="TextBox 1">
            <a:extLst>
              <a:ext uri="{FF2B5EF4-FFF2-40B4-BE49-F238E27FC236}">
                <a16:creationId xmlns:a16="http://schemas.microsoft.com/office/drawing/2014/main" id="{9E8DC8E8-6980-7109-B00D-6B539730AA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7916032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9571026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7E562-E542-018A-9A8C-196145097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3829" y="919286"/>
            <a:ext cx="8959893" cy="58651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dirty="0">
                <a:solidFill>
                  <a:srgbClr val="358B91"/>
                </a:solidFill>
              </a:rPr>
              <a:t>Comparator District Selection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086FC-FBA1-5DED-DDD8-1B2DE6F7C2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4779" y="1743541"/>
            <a:ext cx="10292315" cy="4612809"/>
          </a:xfrm>
        </p:spPr>
        <p:txBody>
          <a:bodyPr anchor="t">
            <a:normAutofit/>
          </a:bodyPr>
          <a:lstStyle/>
          <a:p>
            <a:pPr marL="0" marR="0" indent="0">
              <a:spcAft>
                <a:spcPts val="800"/>
              </a:spcAft>
              <a:buNone/>
            </a:pPr>
            <a:r>
              <a:rPr lang="en-US" sz="16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Selection Criteria:</a:t>
            </a:r>
            <a:r>
              <a:rPr lang="en-US" sz="16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The YCCD Institutional Effectiveness team developed a methodology for selecting the comparator districts based on several important criteria that align with our operational needs and labor market. A total of 24 community college districts were evaluated and ranked based on the following factors:</a:t>
            </a:r>
          </a:p>
          <a:p>
            <a:pPr marL="342900" marR="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Number of Colleges</a:t>
            </a:r>
            <a:r>
              <a:rPr lang="en-US" sz="14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Districts with more than one college (multi-college) were prioritized, as they typically share a similar organizational complexity to YCCD.</a:t>
            </a:r>
          </a:p>
          <a:p>
            <a:pPr marL="342900" marR="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North Far North Membership</a:t>
            </a:r>
            <a:r>
              <a:rPr lang="en-US" sz="14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Districts that are part of the North Far North Group were given consideration due to the geographic and economic similarities to YCCD.</a:t>
            </a:r>
          </a:p>
          <a:p>
            <a:pPr marL="342900" marR="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Cost of Living Index</a:t>
            </a:r>
            <a:r>
              <a:rPr lang="en-US" sz="14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The 10 community college districts closest to YCCD’s Cost of Living Index were prioritized to ensure comparable salary levels adjusted for regional cost of living.</a:t>
            </a:r>
          </a:p>
          <a:p>
            <a:pPr marL="342900" marR="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Staffing by Full-Time Equivalent (FTE)</a:t>
            </a:r>
            <a:r>
              <a:rPr lang="en-US" sz="14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The 10 districts with staffing levels closest to YCCD’s Fall 2023 staffing FTE were included to compare staffing ratios.</a:t>
            </a:r>
          </a:p>
          <a:p>
            <a:pPr marL="342900" marR="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Number of Locations</a:t>
            </a:r>
            <a:r>
              <a:rPr lang="en-US" sz="14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Districts with a similar number of campuses and centers were considered, ensuring alignment in operational scale.</a:t>
            </a:r>
          </a:p>
          <a:p>
            <a:pPr marL="342900" marR="0" lvl="0" indent="-342900"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400" b="1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FTES/FTE Ratio</a:t>
            </a:r>
            <a:r>
              <a:rPr lang="en-US" sz="1400" kern="1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Districts with a similar Full-Time Equivalent Students (FTES) to Full-Time Equivalent Staff (FTE) ratio were selected to compare the efficiency and workload expectations of the workforce.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48EFBC-5A1E-47DC-C1D4-3D93CAA2B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80576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84042E9-ABB3-4A3D-B0D8-428D9ED7DBE1}" type="slidenum">
              <a:rPr lang="en-US" sz="800">
                <a:solidFill>
                  <a:srgbClr val="595959"/>
                </a:solidFill>
              </a:rPr>
              <a:pPr>
                <a:spcAft>
                  <a:spcPts val="600"/>
                </a:spcAft>
              </a:pPr>
              <a:t>12</a:t>
            </a:fld>
            <a:endParaRPr lang="en-US" sz="800">
              <a:solidFill>
                <a:srgbClr val="595959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236A9F-EFD3-E90F-979E-66D7CADD40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019" y="515910"/>
            <a:ext cx="1906328" cy="80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193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5B6AE21-AD09-B111-3B2A-5164B7248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62" y="895547"/>
            <a:ext cx="3592286" cy="5637228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2800" dirty="0">
                <a:solidFill>
                  <a:srgbClr val="358B91"/>
                </a:solidFill>
              </a:rPr>
              <a:t>I</a:t>
            </a:r>
            <a:br>
              <a:rPr lang="en-US" sz="2800" dirty="0">
                <a:solidFill>
                  <a:srgbClr val="358B91"/>
                </a:solidFill>
              </a:rPr>
            </a:br>
            <a:br>
              <a:rPr lang="en-US" sz="2800" dirty="0">
                <a:solidFill>
                  <a:srgbClr val="358B91"/>
                </a:solidFill>
              </a:rPr>
            </a:br>
            <a:br>
              <a:rPr lang="en-US" sz="2800" dirty="0">
                <a:solidFill>
                  <a:srgbClr val="358B91"/>
                </a:solidFill>
              </a:rPr>
            </a:br>
            <a:br>
              <a:rPr lang="en-US" sz="2800" dirty="0">
                <a:solidFill>
                  <a:srgbClr val="358B91"/>
                </a:solidFill>
              </a:rPr>
            </a:br>
            <a:br>
              <a:rPr lang="en-US" sz="2800" dirty="0">
                <a:solidFill>
                  <a:srgbClr val="358B91"/>
                </a:solidFill>
              </a:rPr>
            </a:br>
            <a:br>
              <a:rPr lang="en-US" sz="2800" dirty="0">
                <a:solidFill>
                  <a:srgbClr val="358B91"/>
                </a:solidFill>
              </a:rPr>
            </a:br>
            <a:r>
              <a:rPr lang="en-US" sz="28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Independent Consultant </a:t>
            </a:r>
            <a:br>
              <a:rPr lang="en-US" sz="28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28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28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4900" b="1" dirty="0">
                <a:solidFill>
                  <a:srgbClr val="002060"/>
                </a:solidFill>
              </a:rPr>
              <a:t>Gallagher</a:t>
            </a:r>
            <a:br>
              <a:rPr lang="en-US" sz="4900" dirty="0">
                <a:solidFill>
                  <a:srgbClr val="358B91"/>
                </a:solidFill>
              </a:rPr>
            </a:br>
            <a:r>
              <a:rPr lang="en-US" sz="27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(Formerly Koff &amp; Associates</a:t>
            </a:r>
            <a:r>
              <a:rPr lang="en-US" sz="2800" dirty="0">
                <a:solidFill>
                  <a:srgbClr val="358B91"/>
                </a:solidFill>
              </a:rPr>
              <a:t>)</a:t>
            </a:r>
            <a:br>
              <a:rPr lang="en-US" sz="2800" dirty="0">
                <a:solidFill>
                  <a:srgbClr val="358B91"/>
                </a:solidFill>
              </a:rPr>
            </a:br>
            <a:br>
              <a:rPr lang="en-US" sz="2800" dirty="0">
                <a:solidFill>
                  <a:srgbClr val="358B91"/>
                </a:solidFill>
              </a:rPr>
            </a:br>
            <a:br>
              <a:rPr lang="en-US" sz="2800" i="1" dirty="0">
                <a:solidFill>
                  <a:srgbClr val="358B91"/>
                </a:solidFill>
              </a:rPr>
            </a:br>
            <a:br>
              <a:rPr lang="en-US" sz="2800" i="1" dirty="0">
                <a:solidFill>
                  <a:srgbClr val="358B91"/>
                </a:solidFill>
              </a:rPr>
            </a:br>
            <a:br>
              <a:rPr lang="en-US" sz="2800" i="1" dirty="0">
                <a:solidFill>
                  <a:srgbClr val="358B91"/>
                </a:solidFill>
              </a:rPr>
            </a:br>
            <a:br>
              <a:rPr lang="en-US" sz="2800" i="1" dirty="0">
                <a:solidFill>
                  <a:srgbClr val="358B91"/>
                </a:solidFill>
              </a:rPr>
            </a:br>
            <a:br>
              <a:rPr lang="en-US" sz="2200" dirty="0">
                <a:solidFill>
                  <a:srgbClr val="358B91"/>
                </a:solidFill>
              </a:rPr>
            </a:br>
            <a:r>
              <a:rPr lang="en-US" sz="2200" dirty="0">
                <a:solidFill>
                  <a:schemeClr val="bg2">
                    <a:lumMod val="10000"/>
                  </a:schemeClr>
                </a:solidFill>
              </a:rPr>
              <a:t>Retained by the District in 2021  to lead the Classification and Compensation Study</a:t>
            </a:r>
            <a:br>
              <a:rPr lang="en-US" sz="2200" dirty="0">
                <a:solidFill>
                  <a:schemeClr val="bg2">
                    <a:lumMod val="25000"/>
                  </a:schemeClr>
                </a:solidFill>
              </a:rPr>
            </a:br>
            <a:br>
              <a:rPr lang="en-US" sz="2200" dirty="0">
                <a:solidFill>
                  <a:srgbClr val="358B91"/>
                </a:solidFill>
              </a:rPr>
            </a:br>
            <a:endParaRPr lang="en-US" sz="2200" dirty="0">
              <a:solidFill>
                <a:srgbClr val="358B9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7924C-7C49-E307-ADCC-8A8B1A2B13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426" y="339365"/>
            <a:ext cx="7610573" cy="6485545"/>
          </a:xfrm>
        </p:spPr>
        <p:txBody>
          <a:bodyPr>
            <a:normAutofit/>
          </a:bodyPr>
          <a:lstStyle/>
          <a:p>
            <a:pPr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en-US" sz="2800" b="1" kern="100" dirty="0">
                <a:solidFill>
                  <a:schemeClr val="tx1">
                    <a:lumMod val="95000"/>
                    <a:lumOff val="5000"/>
                  </a:schemeClr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COMPENSATION COMPARATIVE GROUPS</a:t>
            </a:r>
          </a:p>
          <a:p>
            <a:pPr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en-US" sz="20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(institutions with which YCCD competes for talents)</a:t>
            </a:r>
            <a:endParaRPr lang="en-US" sz="2400" b="1" kern="100" dirty="0"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en-US" sz="24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Los Rios CCD</a:t>
            </a:r>
          </a:p>
          <a:p>
            <a:pPr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en-US" sz="24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Sierra CCD</a:t>
            </a:r>
          </a:p>
          <a:p>
            <a:pPr>
              <a:spcAft>
                <a:spcPts val="800"/>
              </a:spcAft>
              <a:buSzPct val="100000"/>
              <a:tabLst>
                <a:tab pos="457200" algn="l"/>
              </a:tabLst>
            </a:pPr>
            <a:r>
              <a:rPr lang="en-US" sz="24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Butte CCD</a:t>
            </a:r>
          </a:p>
          <a:p>
            <a:pPr>
              <a:buSzPct val="100000"/>
            </a:pPr>
            <a:r>
              <a:rPr lang="en-US" sz="24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Shasta Tehama CCD</a:t>
            </a:r>
          </a:p>
          <a:p>
            <a:pPr>
              <a:buSzPct val="100000"/>
            </a:pPr>
            <a:r>
              <a:rPr lang="en-US" sz="24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Mendocino CCD</a:t>
            </a:r>
          </a:p>
          <a:p>
            <a:pPr>
              <a:buSzPct val="100000"/>
            </a:pPr>
            <a:r>
              <a:rPr lang="en-US" sz="24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West Hills CCD</a:t>
            </a:r>
          </a:p>
          <a:p>
            <a:pPr>
              <a:buSzPct val="100000"/>
            </a:pPr>
            <a:r>
              <a:rPr lang="en-US" sz="24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Imperial CCD</a:t>
            </a:r>
          </a:p>
          <a:p>
            <a:pPr>
              <a:buSzPct val="100000"/>
            </a:pPr>
            <a:r>
              <a:rPr lang="en-US" sz="24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Salano CCD</a:t>
            </a:r>
          </a:p>
          <a:p>
            <a:pPr>
              <a:buSzPct val="100000"/>
            </a:pPr>
            <a:r>
              <a:rPr lang="en-US" sz="24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Ohlone CCD</a:t>
            </a:r>
          </a:p>
          <a:p>
            <a:pPr>
              <a:buSzPct val="100000"/>
            </a:pPr>
            <a:r>
              <a:rPr lang="en-US" sz="2400" b="1" kern="100" dirty="0">
                <a:latin typeface="Aptos" panose="020B0004020202020204" pitchFamily="34" charset="0"/>
                <a:cs typeface="Times New Roman" panose="02020603050405020304" pitchFamily="18" charset="0"/>
              </a:rPr>
              <a:t>Redwoods CCD</a:t>
            </a:r>
          </a:p>
          <a:p>
            <a:pPr>
              <a:buSzPct val="100000"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8E8F51-4548-FC95-7893-93BBFAE56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fld id="{584042E9-ABB3-4A3D-B0D8-428D9ED7DBE1}" type="slidenum">
              <a:rPr lang="en-US" sz="1050">
                <a:solidFill>
                  <a:schemeClr val="tx1">
                    <a:lumMod val="65000"/>
                    <a:lumOff val="35000"/>
                  </a:schemeClr>
                </a:solidFill>
              </a:rPr>
              <a:pPr algn="l">
                <a:spcAft>
                  <a:spcPts val="600"/>
                </a:spcAft>
              </a:pPr>
              <a:t>13</a:t>
            </a:fld>
            <a:endParaRPr lang="en-US" sz="105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5526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02C580B5-D441-0185-9FD9-BDBD1A49736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rcRect t="1573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FBB39F-2CF3-3A1D-6DE3-CDE137C9383C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sz="4100" b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Step 2 –  Determine Market Position and Salary Structure/Design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endParaRPr lang="en-US" altLang="en-US" sz="4100" b="1" spc="-50">
              <a:ln w="3175" cmpd="sng">
                <a:noFill/>
              </a:ln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3F3CF2B2-79CD-D842-9294-6DA178CCF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B3DB665-CAF9-4034-BFCF-09D368A579E3}" type="slidenum">
              <a:rPr lang="en-US">
                <a:solidFill>
                  <a:srgbClr val="FFFFFF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14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graphicFrame>
        <p:nvGraphicFramePr>
          <p:cNvPr id="32" name="TextBox 1">
            <a:extLst>
              <a:ext uri="{FF2B5EF4-FFF2-40B4-BE49-F238E27FC236}">
                <a16:creationId xmlns:a16="http://schemas.microsoft.com/office/drawing/2014/main" id="{4E377772-FDCD-A0C1-712C-472B70DB3C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82157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20521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8708CE4-46A9-9CF0-F48F-E2679A7A1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300" dirty="0">
                <a:solidFill>
                  <a:srgbClr val="358B91"/>
                </a:solidFill>
              </a:rPr>
              <a:t>Step 3 </a:t>
            </a:r>
            <a:br>
              <a:rPr lang="en-US" altLang="en-US" sz="4300" dirty="0">
                <a:solidFill>
                  <a:srgbClr val="358B91"/>
                </a:solidFill>
              </a:rPr>
            </a:br>
            <a:r>
              <a:rPr lang="en-US" altLang="en-US" sz="4300" dirty="0">
                <a:solidFill>
                  <a:srgbClr val="358B91"/>
                </a:solidFill>
              </a:rPr>
              <a:t>Develop Salary Recommendations</a:t>
            </a:r>
            <a:endParaRPr lang="en-US" sz="4300" dirty="0">
              <a:solidFill>
                <a:srgbClr val="358B9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EDC10E7-FACF-A447-6CA7-BC2530DC61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2286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All job classifications assigned to a range in the proposed salary structure</a:t>
            </a:r>
          </a:p>
          <a:p>
            <a:pPr marL="342900" indent="-2286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914400" lvl="1" indent="-228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Set benchmark job classifications to market placement (e.g., median).</a:t>
            </a:r>
          </a:p>
          <a:p>
            <a:pPr marL="914400" lvl="1" indent="-228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Align non-benchmark job classifications to a surveyed (benchmark) job classification.</a:t>
            </a:r>
          </a:p>
          <a:p>
            <a:pPr marL="914400" lvl="1" indent="-228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Apply whole job analysis principles for analyzing positions and aligning to benchmark classifications.</a:t>
            </a:r>
          </a:p>
          <a:p>
            <a:pPr marL="914400" lvl="1" indent="-228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Set standard differential between levels in a series.</a:t>
            </a:r>
          </a:p>
          <a:p>
            <a:pPr marL="914400" lvl="1" indent="-228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Examine historical pay practices and salary relationships/alignments. </a:t>
            </a:r>
          </a:p>
          <a:p>
            <a:pPr marL="914400" lvl="1" indent="-2286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Review for compaction and internal equity.</a:t>
            </a:r>
          </a:p>
          <a:p>
            <a:endParaRPr lang="en-US" dirty="0"/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3F3CF2B2-79CD-D842-9294-6DA178CCF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0B3DB665-CAF9-4034-BFCF-09D368A579E3}" type="slidenum">
              <a:rPr lang="en-US" sz="900"/>
              <a:pPr>
                <a:spcAft>
                  <a:spcPts val="600"/>
                </a:spcAft>
              </a:pPr>
              <a:t>15</a:t>
            </a:fld>
            <a:endParaRPr lang="en-US" sz="9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DE011A-B162-DD9A-7885-48F135F9A6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8019" y="515910"/>
            <a:ext cx="1906328" cy="80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346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FA26E-DA4D-0741-1C55-75906A65A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YCCD Salary Schedule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6854B-7AFE-5ABB-E2B8-0A0382D27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BF3B8E-E94D-A537-2A59-1E9AD6120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16</a:t>
            </a:fld>
            <a:endParaRPr lang="en-US"/>
          </a:p>
        </p:txBody>
      </p:sp>
      <p:pic>
        <p:nvPicPr>
          <p:cNvPr id="4098" name="Picture 2" descr="The 2023-2024 classified salary schedule for ranges 15-20.">
            <a:extLst>
              <a:ext uri="{FF2B5EF4-FFF2-40B4-BE49-F238E27FC236}">
                <a16:creationId xmlns:a16="http://schemas.microsoft.com/office/drawing/2014/main" id="{AC3188E7-22D3-191C-DA82-1AF5DEE60A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50"/>
          <a:stretch>
            <a:fillRect/>
          </a:stretch>
        </p:blipFill>
        <p:spPr bwMode="auto">
          <a:xfrm>
            <a:off x="197167" y="1845734"/>
            <a:ext cx="11858625" cy="445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68096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34964-0B1F-C12D-386C-F1929CAF9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YCCD Salary Schedule Structure </a:t>
            </a:r>
            <a:r>
              <a:rPr lang="en-US" sz="4400" dirty="0"/>
              <a:t>2025-26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F0F58C-C3F1-65E2-798B-67783D775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17</a:t>
            </a:fld>
            <a:endParaRPr lang="en-US"/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AEC70D8D-0EF6-975F-0640-241BE7288B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5567" y="1989573"/>
            <a:ext cx="11980865" cy="407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534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58DDA34-577E-2336-D4C6-496BAD0F3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68442"/>
          </a:xfrm>
        </p:spPr>
        <p:txBody>
          <a:bodyPr/>
          <a:lstStyle/>
          <a:p>
            <a:r>
              <a:rPr lang="en-US" dirty="0"/>
              <a:t>Gallagher Proposed Salary Schedule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54F77757-7F2A-2757-3DEF-37D0577128C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20073130"/>
              </p:ext>
            </p:extLst>
          </p:nvPr>
        </p:nvGraphicFramePr>
        <p:xfrm>
          <a:off x="181381" y="1255046"/>
          <a:ext cx="2115257" cy="176784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15257">
                  <a:extLst>
                    <a:ext uri="{9D8B030D-6E8A-4147-A177-3AD203B41FA5}">
                      <a16:colId xmlns:a16="http://schemas.microsoft.com/office/drawing/2014/main" val="1911875394"/>
                    </a:ext>
                  </a:extLst>
                </a:gridCol>
              </a:tblGrid>
              <a:tr h="25249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FACTORS 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2285640"/>
                  </a:ext>
                </a:extLst>
              </a:tr>
              <a:tr h="20725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u="none" strike="noStrike" dirty="0">
                          <a:effectLst/>
                        </a:rPr>
                        <a:t> Step Increase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6374383"/>
                  </a:ext>
                </a:extLst>
              </a:tr>
              <a:tr h="20725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5.00%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79245269"/>
                  </a:ext>
                </a:extLst>
              </a:tr>
              <a:tr h="20725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b="1" u="none" strike="noStrike" dirty="0">
                          <a:effectLst/>
                        </a:rPr>
                        <a:t> Range Increase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05661597"/>
                  </a:ext>
                </a:extLst>
              </a:tr>
              <a:tr h="20725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2.50%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31740525"/>
                  </a:ext>
                </a:extLst>
              </a:tr>
              <a:tr h="207251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 </a:t>
                      </a:r>
                      <a:r>
                        <a:rPr lang="en-US" sz="1600" b="1" u="none" strike="noStrike" dirty="0">
                          <a:effectLst/>
                        </a:rPr>
                        <a:t>Hours per Year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3236209"/>
                  </a:ext>
                </a:extLst>
              </a:tr>
              <a:tr h="219442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600" u="none" strike="noStrike" dirty="0">
                          <a:effectLst/>
                        </a:rPr>
                        <a:t>2,080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1981198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E40786-6104-FC90-5A13-C9C5686A2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18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2F879E-DB10-0E71-8D23-CEB4F66377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2912" b="23022"/>
          <a:stretch>
            <a:fillRect/>
          </a:stretch>
        </p:blipFill>
        <p:spPr>
          <a:xfrm>
            <a:off x="10124216" y="152157"/>
            <a:ext cx="1941007" cy="1049424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4166DC5-AD25-01A9-9A3E-360DDC38CCF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E9491EE-1F33-9114-015E-02ADED2334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1653" y="1133889"/>
            <a:ext cx="9518555" cy="5518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212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104">
            <a:extLst>
              <a:ext uri="{FF2B5EF4-FFF2-40B4-BE49-F238E27FC236}">
                <a16:creationId xmlns:a16="http://schemas.microsoft.com/office/drawing/2014/main" id="{19B6BFE5-174C-7AE3-24B2-EC6F0CA86DE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41CE151-530B-F851-F5FD-26F24AFFF062}"/>
              </a:ext>
            </a:extLst>
          </p:cNvPr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defRPr/>
            </a:pPr>
            <a:r>
              <a:rPr lang="en-US" altLang="en-US" sz="4400" b="1" spc="-50">
                <a:ln w="3175" cmpd="sng">
                  <a:noFill/>
                </a:ln>
                <a:latin typeface="+mj-lt"/>
                <a:ea typeface="+mj-ea"/>
                <a:cs typeface="+mj-cs"/>
              </a:rPr>
              <a:t>Step 4 - Implementation Strategies and System Maintenance</a:t>
            </a:r>
          </a:p>
        </p:txBody>
      </p:sp>
      <p:sp>
        <p:nvSpPr>
          <p:cNvPr id="30" name="Slide Number Placeholder 4">
            <a:extLst>
              <a:ext uri="{FF2B5EF4-FFF2-40B4-BE49-F238E27FC236}">
                <a16:creationId xmlns:a16="http://schemas.microsoft.com/office/drawing/2014/main" id="{3F3CF2B2-79CD-D842-9294-6DA178CCF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0B3DB665-CAF9-4034-BFCF-09D368A579E3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19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graphicFrame>
        <p:nvGraphicFramePr>
          <p:cNvPr id="107" name="TextBox 65">
            <a:extLst>
              <a:ext uri="{FF2B5EF4-FFF2-40B4-BE49-F238E27FC236}">
                <a16:creationId xmlns:a16="http://schemas.microsoft.com/office/drawing/2014/main" id="{B8B11909-7F4C-163A-BD18-312BED366D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2157919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8186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EE1530B0-6F96-46C0-8B3E-3215CB756B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54910CF-1B56-45D3-960A-E89F7B3B9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656062-99E4-F872-7E8C-23BFAA964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3600" b="1" dirty="0">
                <a:solidFill>
                  <a:srgbClr val="FFFFFF"/>
                </a:solidFill>
              </a:rPr>
              <a:t>Progress &amp; Milestones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69F804-A677-4B75-95F4-A5E4426FB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03FE15-AD6B-0DEB-A2D4-94970155D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23055" y="6459785"/>
            <a:ext cx="1089428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584042E9-ABB3-4A3D-B0D8-428D9ED7DBE1}" type="slidenum">
              <a:rPr lang="en-US">
                <a:solidFill>
                  <a:schemeClr val="tx2"/>
                </a:solidFill>
              </a:rPr>
              <a:pPr>
                <a:spcAft>
                  <a:spcPts val="600"/>
                </a:spcAft>
              </a:pPr>
              <a:t>20</a:t>
            </a:fld>
            <a:endParaRPr lang="en-US">
              <a:solidFill>
                <a:schemeClr val="tx2"/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2BFAE3CA-21A9-51E2-E183-8B58864D25B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5497426"/>
              </p:ext>
            </p:extLst>
          </p:nvPr>
        </p:nvGraphicFramePr>
        <p:xfrm>
          <a:off x="4566936" y="196703"/>
          <a:ext cx="6797675" cy="64303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21921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4A80-1D57-5724-4160-BB6037BD0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A10B06D-F3D1-8B45-BD11-971E055987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894497"/>
            <a:ext cx="12263129" cy="6990497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89C422-5275-0F5A-5DC9-D89F7C179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1032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F1D4B-8D28-2C45-9A5B-EB1878035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D2F1DD8-490D-4B16-5B99-26586FC6A6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0046" y="-34590"/>
            <a:ext cx="11297783" cy="635500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B12F8-E3DA-BC47-B0F6-B4BC0116D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6884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CDA3F-1BF5-6A9E-DE6F-FFE35DF60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C867D67-5B98-3531-3185-990C44A01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57232"/>
            <a:ext cx="11979915" cy="628327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36E304-645E-AD83-AFC8-9212374C6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042E9-ABB3-4A3D-B0D8-428D9ED7DBE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8959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>
            <a:extLst>
              <a:ext uri="{FF2B5EF4-FFF2-40B4-BE49-F238E27FC236}">
                <a16:creationId xmlns:a16="http://schemas.microsoft.com/office/drawing/2014/main" id="{D829E218-74FB-4455-98BE-F2C5BA897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E8D75FD-D4F9-4D11-B70D-82EFCB4CFA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1F5DC8C3-BA5F-4EED-BB9A-A14272BD82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8CF6DC91-43C1-DA10-8865-66C92CC836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86" b="6045"/>
          <a:stretch>
            <a:fillRect/>
          </a:stretch>
        </p:blipFill>
        <p:spPr>
          <a:xfrm>
            <a:off x="-1619" y="10"/>
            <a:ext cx="12192031" cy="4915066"/>
          </a:xfrm>
          <a:prstGeom prst="rect">
            <a:avLst/>
          </a:prstGeom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0B4FB531-34DA-4777-9BD5-5B885DC38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rgbClr val="BE9C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4831CE8-CE7C-49DF-BA32-7884E868A2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rgbClr val="FFC9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F86B9-3A88-CB9D-A841-62EA5DE51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0458" y="6459785"/>
            <a:ext cx="1312025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584042E9-ABB3-4A3D-B0D8-428D9ED7DBE1}" type="slidenum">
              <a:rPr lang="en-US"/>
              <a:pPr defTabSz="914400">
                <a:spcAft>
                  <a:spcPts val="600"/>
                </a:spcAft>
                <a:defRPr/>
              </a:pPr>
              <a:t>24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3091A63-38FD-5868-9D60-6119931E6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086747"/>
            <a:ext cx="12429811" cy="1905000"/>
          </a:xfrm>
          <a:prstGeom prst="rect">
            <a:avLst/>
          </a:prstGeom>
          <a:solidFill>
            <a:schemeClr val="accent6">
              <a:lumMod val="50000"/>
            </a:schemeClr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0E6A07-9035-0031-605F-BC4EEC0CE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700" y="5394960"/>
            <a:ext cx="10058400" cy="8229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>
                <a:solidFill>
                  <a:schemeClr val="accent6">
                    <a:lumMod val="60000"/>
                    <a:lumOff val="40000"/>
                  </a:schemeClr>
                </a:solidFill>
              </a:rPr>
              <a:t>Questions?</a:t>
            </a:r>
            <a:endParaRPr 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38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Retrospect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30B7597495E14AA557836FF757E1B6" ma:contentTypeVersion="13" ma:contentTypeDescription="Create a new document." ma:contentTypeScope="" ma:versionID="7d0db5a904c0f50d8239988442705d14">
  <xsd:schema xmlns:xsd="http://www.w3.org/2001/XMLSchema" xmlns:xs="http://www.w3.org/2001/XMLSchema" xmlns:p="http://schemas.microsoft.com/office/2006/metadata/properties" xmlns:ns2="6044a30d-17ec-4e1a-ae3b-65b821fa5877" xmlns:ns3="40120b29-d7a7-428e-a6a7-bace952b5710" targetNamespace="http://schemas.microsoft.com/office/2006/metadata/properties" ma:root="true" ma:fieldsID="531945ba36a93535ff73449f7883bc5f" ns2:_="" ns3:_="">
    <xsd:import namespace="6044a30d-17ec-4e1a-ae3b-65b821fa5877"/>
    <xsd:import namespace="40120b29-d7a7-428e-a6a7-bace952b57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44a30d-17ec-4e1a-ae3b-65b821fa58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02b89d16-2470-40e4-a4b8-c3d45cb228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120b29-d7a7-428e-a6a7-bace952b571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e1ee102-e202-4a86-aa7c-9d4e21f0e0a8}" ma:internalName="TaxCatchAll" ma:showField="CatchAllData" ma:web="40120b29-d7a7-428e-a6a7-bace952b57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0120b29-d7a7-428e-a6a7-bace952b5710" xsi:nil="true"/>
    <lcf76f155ced4ddcb4097134ff3c332f xmlns="6044a30d-17ec-4e1a-ae3b-65b821fa587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38A6CFB-A2AB-4FA7-B683-8337C99879D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7C23EA6-158E-4266-9C81-51459DA527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44a30d-17ec-4e1a-ae3b-65b821fa5877"/>
    <ds:schemaRef ds:uri="40120b29-d7a7-428e-a6a7-bace952b57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3959283-9990-4195-8D37-BFC3455C7A1C}">
  <ds:schemaRefs>
    <ds:schemaRef ds:uri="40120b29-d7a7-428e-a6a7-bace952b5710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6044a30d-17ec-4e1a-ae3b-65b821fa5877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5537</TotalTime>
  <Words>1196</Words>
  <Application>Microsoft Office PowerPoint</Application>
  <PresentationFormat>Widescreen</PresentationFormat>
  <Paragraphs>159</Paragraphs>
  <Slides>24</Slides>
  <Notes>15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Mercury SSm A</vt:lpstr>
      <vt:lpstr>Aptos</vt:lpstr>
      <vt:lpstr>Arial</vt:lpstr>
      <vt:lpstr>Calibri</vt:lpstr>
      <vt:lpstr>Calibri Light</vt:lpstr>
      <vt:lpstr>Century Gothic</vt:lpstr>
      <vt:lpstr>Retrospect</vt:lpstr>
      <vt:lpstr>Class &amp; Comp Study   An Update to YCCD Governing Board</vt:lpstr>
      <vt:lpstr>Agenda</vt:lpstr>
      <vt:lpstr>PowerPoint Presentation</vt:lpstr>
      <vt:lpstr>PowerPoint Presentation</vt:lpstr>
      <vt:lpstr>Addressing Persisting Issues</vt:lpstr>
      <vt:lpstr>PowerPoint Presentation</vt:lpstr>
      <vt:lpstr>Classification Study</vt:lpstr>
      <vt:lpstr>What is a Job Family?</vt:lpstr>
      <vt:lpstr>Compensation Study</vt:lpstr>
      <vt:lpstr>Comp Study Steps</vt:lpstr>
      <vt:lpstr>PowerPoint Presentation</vt:lpstr>
      <vt:lpstr>Comparator District Selection</vt:lpstr>
      <vt:lpstr>I      Independent Consultant    Gallagher (Formerly Koff &amp; Associates)       Retained by the District in 2021  to lead the Classification and Compensation Study  </vt:lpstr>
      <vt:lpstr>PowerPoint Presentation</vt:lpstr>
      <vt:lpstr>Step 3  Develop Salary Recommendations</vt:lpstr>
      <vt:lpstr>YCCD Salary Schedule Structure</vt:lpstr>
      <vt:lpstr>YCCD Salary Schedule Structure 2025-26</vt:lpstr>
      <vt:lpstr>Gallagher Proposed Salary Schedule</vt:lpstr>
      <vt:lpstr>PowerPoint Presentation</vt:lpstr>
      <vt:lpstr>Progress &amp; Milestones</vt:lpstr>
      <vt:lpstr>PowerPoint Presentation</vt:lpstr>
      <vt:lpstr>PowerPoint Presentation</vt:lpstr>
      <vt:lpstr>PowerPoint Presentation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 Realignment Plan</dc:title>
  <dc:creator>Devin Crosby</dc:creator>
  <cp:lastModifiedBy>Shouan Pan</cp:lastModifiedBy>
  <cp:revision>15</cp:revision>
  <cp:lastPrinted>2026-08-28T23:50:17Z</cp:lastPrinted>
  <dcterms:created xsi:type="dcterms:W3CDTF">2019-01-21T21:01:19Z</dcterms:created>
  <dcterms:modified xsi:type="dcterms:W3CDTF">2026-09-02T20:15:57Z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0x010100A330B7597495E14AA557836FF757E1B6</vt:lpwstr>
  </property>
  <property fmtid="{D5CDD505-2E9C-101B-9397-08002B2CF9AE}" pid="3" name="AuthorIds_UIVersion_29184">
    <vt:lpwstr>12</vt:lpwstr>
  </property>
  <property fmtid="{D5CDD505-2E9C-101B-9397-08002B2CF9AE}" pid="4" name="MediaServiceImageTags">
    <vt:lpwstr/>
  </property>
</Properties>
</file>