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  <p:sldMasterId id="2147483660" r:id="rId5"/>
  </p:sldMasterIdLst>
  <p:notesMasterIdLst>
    <p:notesMasterId r:id="rId44"/>
  </p:notesMasterIdLst>
  <p:sldIdLst>
    <p:sldId id="438" r:id="rId6"/>
    <p:sldId id="259" r:id="rId7"/>
    <p:sldId id="443" r:id="rId8"/>
    <p:sldId id="425" r:id="rId9"/>
    <p:sldId id="426" r:id="rId10"/>
    <p:sldId id="427" r:id="rId11"/>
    <p:sldId id="441" r:id="rId12"/>
    <p:sldId id="430" r:id="rId13"/>
    <p:sldId id="432" r:id="rId14"/>
    <p:sldId id="433" r:id="rId15"/>
    <p:sldId id="434" r:id="rId16"/>
    <p:sldId id="419" r:id="rId17"/>
    <p:sldId id="400" r:id="rId18"/>
    <p:sldId id="410" r:id="rId19"/>
    <p:sldId id="411" r:id="rId20"/>
    <p:sldId id="436" r:id="rId21"/>
    <p:sldId id="412" r:id="rId22"/>
    <p:sldId id="413" r:id="rId23"/>
    <p:sldId id="370" r:id="rId24"/>
    <p:sldId id="422" r:id="rId25"/>
    <p:sldId id="374" r:id="rId26"/>
    <p:sldId id="375" r:id="rId27"/>
    <p:sldId id="376" r:id="rId28"/>
    <p:sldId id="377" r:id="rId29"/>
    <p:sldId id="379" r:id="rId30"/>
    <p:sldId id="380" r:id="rId31"/>
    <p:sldId id="383" r:id="rId32"/>
    <p:sldId id="384" r:id="rId33"/>
    <p:sldId id="385" r:id="rId34"/>
    <p:sldId id="386" r:id="rId35"/>
    <p:sldId id="388" r:id="rId36"/>
    <p:sldId id="391" r:id="rId37"/>
    <p:sldId id="393" r:id="rId38"/>
    <p:sldId id="395" r:id="rId39"/>
    <p:sldId id="396" r:id="rId40"/>
    <p:sldId id="397" r:id="rId41"/>
    <p:sldId id="398" r:id="rId42"/>
    <p:sldId id="357" r:id="rId43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bbie Owen" initials="DO" lastIdx="22" clrIdx="0">
    <p:extLst>
      <p:ext uri="{19B8F6BF-5375-455C-9EA6-DF929625EA0E}">
        <p15:presenceInfo xmlns:p15="http://schemas.microsoft.com/office/powerpoint/2012/main" userId="Debbie Ow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42CC86-ADFD-4EA8-B36D-213310831C05}" v="133" dt="2022-09-13T19:55:09.3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ie Inderbitzen" userId="ec0269a5-8345-4fd6-b347-6e6fe144f252" providerId="ADAL" clId="{3842CC86-ADFD-4EA8-B36D-213310831C05}"/>
    <pc:docChg chg="custSel modSld">
      <pc:chgData name="Jamie Inderbitzen" userId="ec0269a5-8345-4fd6-b347-6e6fe144f252" providerId="ADAL" clId="{3842CC86-ADFD-4EA8-B36D-213310831C05}" dt="2022-09-13T19:55:09.386" v="202" actId="20577"/>
      <pc:docMkLst>
        <pc:docMk/>
      </pc:docMkLst>
      <pc:sldChg chg="modNotesTx">
        <pc:chgData name="Jamie Inderbitzen" userId="ec0269a5-8345-4fd6-b347-6e6fe144f252" providerId="ADAL" clId="{3842CC86-ADFD-4EA8-B36D-213310831C05}" dt="2022-09-13T19:49:27.294" v="44" actId="20577"/>
        <pc:sldMkLst>
          <pc:docMk/>
          <pc:sldMk cId="2095693075" sldId="259"/>
        </pc:sldMkLst>
      </pc:sldChg>
      <pc:sldChg chg="modSp">
        <pc:chgData name="Jamie Inderbitzen" userId="ec0269a5-8345-4fd6-b347-6e6fe144f252" providerId="ADAL" clId="{3842CC86-ADFD-4EA8-B36D-213310831C05}" dt="2022-09-13T19:55:09.386" v="202" actId="20577"/>
        <pc:sldMkLst>
          <pc:docMk/>
          <pc:sldMk cId="4170214083" sldId="398"/>
        </pc:sldMkLst>
        <pc:graphicFrameChg chg="mod">
          <ac:chgData name="Jamie Inderbitzen" userId="ec0269a5-8345-4fd6-b347-6e6fe144f252" providerId="ADAL" clId="{3842CC86-ADFD-4EA8-B36D-213310831C05}" dt="2022-09-13T19:55:09.386" v="202" actId="20577"/>
          <ac:graphicFrameMkLst>
            <pc:docMk/>
            <pc:sldMk cId="4170214083" sldId="398"/>
            <ac:graphicFrameMk id="7" creationId="{F49A24B6-9644-4C34-B184-58BD93B6C7CD}"/>
          </ac:graphicFrameMkLst>
        </pc:graphicFrameChg>
      </pc:sldChg>
      <pc:sldChg chg="modSp mod">
        <pc:chgData name="Jamie Inderbitzen" userId="ec0269a5-8345-4fd6-b347-6e6fe144f252" providerId="ADAL" clId="{3842CC86-ADFD-4EA8-B36D-213310831C05}" dt="2022-09-13T19:49:07.320" v="32" actId="20577"/>
        <pc:sldMkLst>
          <pc:docMk/>
          <pc:sldMk cId="3744741255" sldId="436"/>
        </pc:sldMkLst>
        <pc:spChg chg="mod">
          <ac:chgData name="Jamie Inderbitzen" userId="ec0269a5-8345-4fd6-b347-6e6fe144f252" providerId="ADAL" clId="{3842CC86-ADFD-4EA8-B36D-213310831C05}" dt="2022-09-13T19:49:07.320" v="32" actId="20577"/>
          <ac:spMkLst>
            <pc:docMk/>
            <pc:sldMk cId="3744741255" sldId="436"/>
            <ac:spMk id="3" creationId="{4A2AADF9-0CD6-4DBB-9BF0-9DB0040FD253}"/>
          </ac:spMkLst>
        </pc:spChg>
      </pc:sldChg>
      <pc:sldChg chg="modSp mod">
        <pc:chgData name="Jamie Inderbitzen" userId="ec0269a5-8345-4fd6-b347-6e6fe144f252" providerId="ADAL" clId="{3842CC86-ADFD-4EA8-B36D-213310831C05}" dt="2022-09-13T19:48:32.257" v="11" actId="20577"/>
        <pc:sldMkLst>
          <pc:docMk/>
          <pc:sldMk cId="884619424" sldId="438"/>
        </pc:sldMkLst>
        <pc:spChg chg="mod">
          <ac:chgData name="Jamie Inderbitzen" userId="ec0269a5-8345-4fd6-b347-6e6fe144f252" providerId="ADAL" clId="{3842CC86-ADFD-4EA8-B36D-213310831C05}" dt="2022-09-13T19:48:32.257" v="11" actId="20577"/>
          <ac:spMkLst>
            <pc:docMk/>
            <pc:sldMk cId="884619424" sldId="438"/>
            <ac:spMk id="4" creationId="{66DCC192-BECD-4E59-84FC-0A755D30E188}"/>
          </ac:spMkLst>
        </pc:spChg>
      </pc:sldChg>
      <pc:sldChg chg="modNotesTx">
        <pc:chgData name="Jamie Inderbitzen" userId="ec0269a5-8345-4fd6-b347-6e6fe144f252" providerId="ADAL" clId="{3842CC86-ADFD-4EA8-B36D-213310831C05}" dt="2022-09-13T19:50:02.023" v="74" actId="20577"/>
        <pc:sldMkLst>
          <pc:docMk/>
          <pc:sldMk cId="882187565" sldId="441"/>
        </pc:sldMkLst>
      </pc:sldChg>
    </pc:docChg>
  </pc:docChgLst>
  <pc:docChgLst>
    <pc:chgData name="Jamie Inderbitzen" userId="ec0269a5-8345-4fd6-b347-6e6fe144f252" providerId="ADAL" clId="{391C2984-4983-415F-AD99-3213F4B5FE96}"/>
    <pc:docChg chg="undo custSel delSld modSld">
      <pc:chgData name="Jamie Inderbitzen" userId="ec0269a5-8345-4fd6-b347-6e6fe144f252" providerId="ADAL" clId="{391C2984-4983-415F-AD99-3213F4B5FE96}" dt="2022-05-17T16:33:40.930" v="268" actId="20577"/>
      <pc:docMkLst>
        <pc:docMk/>
      </pc:docMkLst>
      <pc:sldChg chg="del">
        <pc:chgData name="Jamie Inderbitzen" userId="ec0269a5-8345-4fd6-b347-6e6fe144f252" providerId="ADAL" clId="{391C2984-4983-415F-AD99-3213F4B5FE96}" dt="2022-05-11T17:05:29.770" v="0" actId="47"/>
        <pc:sldMkLst>
          <pc:docMk/>
          <pc:sldMk cId="4129899204" sldId="358"/>
        </pc:sldMkLst>
      </pc:sldChg>
      <pc:sldChg chg="del">
        <pc:chgData name="Jamie Inderbitzen" userId="ec0269a5-8345-4fd6-b347-6e6fe144f252" providerId="ADAL" clId="{391C2984-4983-415F-AD99-3213F4B5FE96}" dt="2022-05-11T17:47:34.145" v="76" actId="47"/>
        <pc:sldMkLst>
          <pc:docMk/>
          <pc:sldMk cId="4260857669" sldId="369"/>
        </pc:sldMkLst>
      </pc:sldChg>
      <pc:sldChg chg="modSp mod">
        <pc:chgData name="Jamie Inderbitzen" userId="ec0269a5-8345-4fd6-b347-6e6fe144f252" providerId="ADAL" clId="{391C2984-4983-415F-AD99-3213F4B5FE96}" dt="2022-05-11T17:47:01.032" v="72" actId="1076"/>
        <pc:sldMkLst>
          <pc:docMk/>
          <pc:sldMk cId="3760099722" sldId="374"/>
        </pc:sldMkLst>
        <pc:spChg chg="mod">
          <ac:chgData name="Jamie Inderbitzen" userId="ec0269a5-8345-4fd6-b347-6e6fe144f252" providerId="ADAL" clId="{391C2984-4983-415F-AD99-3213F4B5FE96}" dt="2022-05-11T17:46:56.021" v="70" actId="1076"/>
          <ac:spMkLst>
            <pc:docMk/>
            <pc:sldMk cId="3760099722" sldId="374"/>
            <ac:spMk id="6" creationId="{82EFCC45-7726-41EB-B917-25CDFD8D7D29}"/>
          </ac:spMkLst>
        </pc:spChg>
        <pc:grpChg chg="mod">
          <ac:chgData name="Jamie Inderbitzen" userId="ec0269a5-8345-4fd6-b347-6e6fe144f252" providerId="ADAL" clId="{391C2984-4983-415F-AD99-3213F4B5FE96}" dt="2022-05-11T17:47:01.032" v="72" actId="1076"/>
          <ac:grpSpMkLst>
            <pc:docMk/>
            <pc:sldMk cId="3760099722" sldId="374"/>
            <ac:grpSpMk id="9" creationId="{C61301CE-4E43-4B4C-9D52-62D5B3E19B9E}"/>
          </ac:grpSpMkLst>
        </pc:grpChg>
      </pc:sldChg>
      <pc:sldChg chg="modSp mod">
        <pc:chgData name="Jamie Inderbitzen" userId="ec0269a5-8345-4fd6-b347-6e6fe144f252" providerId="ADAL" clId="{391C2984-4983-415F-AD99-3213F4B5FE96}" dt="2022-05-11T17:46:45.614" v="68" actId="1076"/>
        <pc:sldMkLst>
          <pc:docMk/>
          <pc:sldMk cId="935763813" sldId="375"/>
        </pc:sldMkLst>
        <pc:picChg chg="mod">
          <ac:chgData name="Jamie Inderbitzen" userId="ec0269a5-8345-4fd6-b347-6e6fe144f252" providerId="ADAL" clId="{391C2984-4983-415F-AD99-3213F4B5FE96}" dt="2022-05-11T17:46:45.614" v="68" actId="1076"/>
          <ac:picMkLst>
            <pc:docMk/>
            <pc:sldMk cId="935763813" sldId="375"/>
            <ac:picMk id="4" creationId="{20ADDBD6-EEA4-43BF-B51D-755B29129757}"/>
          </ac:picMkLst>
        </pc:picChg>
      </pc:sldChg>
      <pc:sldChg chg="modSp mod">
        <pc:chgData name="Jamie Inderbitzen" userId="ec0269a5-8345-4fd6-b347-6e6fe144f252" providerId="ADAL" clId="{391C2984-4983-415F-AD99-3213F4B5FE96}" dt="2022-05-11T17:46:36.162" v="67" actId="1076"/>
        <pc:sldMkLst>
          <pc:docMk/>
          <pc:sldMk cId="3220498599" sldId="376"/>
        </pc:sldMkLst>
        <pc:picChg chg="mod">
          <ac:chgData name="Jamie Inderbitzen" userId="ec0269a5-8345-4fd6-b347-6e6fe144f252" providerId="ADAL" clId="{391C2984-4983-415F-AD99-3213F4B5FE96}" dt="2022-05-11T17:46:36.162" v="67" actId="1076"/>
          <ac:picMkLst>
            <pc:docMk/>
            <pc:sldMk cId="3220498599" sldId="376"/>
            <ac:picMk id="3" creationId="{BF8DA8E4-940E-46FB-926A-EE29F629CE9A}"/>
          </ac:picMkLst>
        </pc:picChg>
      </pc:sldChg>
      <pc:sldChg chg="modSp mod">
        <pc:chgData name="Jamie Inderbitzen" userId="ec0269a5-8345-4fd6-b347-6e6fe144f252" providerId="ADAL" clId="{391C2984-4983-415F-AD99-3213F4B5FE96}" dt="2022-05-11T17:46:17.845" v="65" actId="1076"/>
        <pc:sldMkLst>
          <pc:docMk/>
          <pc:sldMk cId="4212926146" sldId="379"/>
        </pc:sldMkLst>
        <pc:grpChg chg="mod">
          <ac:chgData name="Jamie Inderbitzen" userId="ec0269a5-8345-4fd6-b347-6e6fe144f252" providerId="ADAL" clId="{391C2984-4983-415F-AD99-3213F4B5FE96}" dt="2022-05-11T17:46:17.845" v="65" actId="1076"/>
          <ac:grpSpMkLst>
            <pc:docMk/>
            <pc:sldMk cId="4212926146" sldId="379"/>
            <ac:grpSpMk id="8" creationId="{6E908C1F-47E2-4150-BA68-C5DA169D2A79}"/>
          </ac:grpSpMkLst>
        </pc:grpChg>
      </pc:sldChg>
      <pc:sldChg chg="modSp mod">
        <pc:chgData name="Jamie Inderbitzen" userId="ec0269a5-8345-4fd6-b347-6e6fe144f252" providerId="ADAL" clId="{391C2984-4983-415F-AD99-3213F4B5FE96}" dt="2022-05-11T17:46:30.432" v="66" actId="1076"/>
        <pc:sldMkLst>
          <pc:docMk/>
          <pc:sldMk cId="464031626" sldId="380"/>
        </pc:sldMkLst>
        <pc:picChg chg="mod">
          <ac:chgData name="Jamie Inderbitzen" userId="ec0269a5-8345-4fd6-b347-6e6fe144f252" providerId="ADAL" clId="{391C2984-4983-415F-AD99-3213F4B5FE96}" dt="2022-05-11T17:46:30.432" v="66" actId="1076"/>
          <ac:picMkLst>
            <pc:docMk/>
            <pc:sldMk cId="464031626" sldId="380"/>
            <ac:picMk id="4" creationId="{1FB9E186-190F-4F47-B9D2-B5ED1A79E5EB}"/>
          </ac:picMkLst>
        </pc:picChg>
      </pc:sldChg>
      <pc:sldChg chg="modSp mod">
        <pc:chgData name="Jamie Inderbitzen" userId="ec0269a5-8345-4fd6-b347-6e6fe144f252" providerId="ADAL" clId="{391C2984-4983-415F-AD99-3213F4B5FE96}" dt="2022-05-11T18:07:25.203" v="259" actId="1076"/>
        <pc:sldMkLst>
          <pc:docMk/>
          <pc:sldMk cId="34565743" sldId="393"/>
        </pc:sldMkLst>
        <pc:picChg chg="mod">
          <ac:chgData name="Jamie Inderbitzen" userId="ec0269a5-8345-4fd6-b347-6e6fe144f252" providerId="ADAL" clId="{391C2984-4983-415F-AD99-3213F4B5FE96}" dt="2022-05-11T18:07:25.203" v="259" actId="1076"/>
          <ac:picMkLst>
            <pc:docMk/>
            <pc:sldMk cId="34565743" sldId="393"/>
            <ac:picMk id="4" creationId="{BAE6811C-8FD5-4822-9F2F-8D5D55886089}"/>
          </ac:picMkLst>
        </pc:picChg>
      </pc:sldChg>
      <pc:sldChg chg="modSp mod">
        <pc:chgData name="Jamie Inderbitzen" userId="ec0269a5-8345-4fd6-b347-6e6fe144f252" providerId="ADAL" clId="{391C2984-4983-415F-AD99-3213F4B5FE96}" dt="2022-05-11T18:07:13.841" v="258" actId="1076"/>
        <pc:sldMkLst>
          <pc:docMk/>
          <pc:sldMk cId="359361352" sldId="396"/>
        </pc:sldMkLst>
        <pc:picChg chg="mod">
          <ac:chgData name="Jamie Inderbitzen" userId="ec0269a5-8345-4fd6-b347-6e6fe144f252" providerId="ADAL" clId="{391C2984-4983-415F-AD99-3213F4B5FE96}" dt="2022-05-11T18:07:13.841" v="258" actId="1076"/>
          <ac:picMkLst>
            <pc:docMk/>
            <pc:sldMk cId="359361352" sldId="396"/>
            <ac:picMk id="3" creationId="{CDEADFEB-0052-46A4-9614-49B281A4DFB0}"/>
          </ac:picMkLst>
        </pc:picChg>
      </pc:sldChg>
      <pc:sldChg chg="modSp mod">
        <pc:chgData name="Jamie Inderbitzen" userId="ec0269a5-8345-4fd6-b347-6e6fe144f252" providerId="ADAL" clId="{391C2984-4983-415F-AD99-3213F4B5FE96}" dt="2022-05-11T18:07:06.751" v="257" actId="14100"/>
        <pc:sldMkLst>
          <pc:docMk/>
          <pc:sldMk cId="3689974807" sldId="397"/>
        </pc:sldMkLst>
        <pc:picChg chg="mod">
          <ac:chgData name="Jamie Inderbitzen" userId="ec0269a5-8345-4fd6-b347-6e6fe144f252" providerId="ADAL" clId="{391C2984-4983-415F-AD99-3213F4B5FE96}" dt="2022-05-11T18:07:06.751" v="257" actId="14100"/>
          <ac:picMkLst>
            <pc:docMk/>
            <pc:sldMk cId="3689974807" sldId="397"/>
            <ac:picMk id="4" creationId="{679249B2-8B6D-4AF3-AB93-5D0F71A09F2A}"/>
          </ac:picMkLst>
        </pc:picChg>
      </pc:sldChg>
      <pc:sldChg chg="addSp delSp modSp mod setBg setClrOvrMap">
        <pc:chgData name="Jamie Inderbitzen" userId="ec0269a5-8345-4fd6-b347-6e6fe144f252" providerId="ADAL" clId="{391C2984-4983-415F-AD99-3213F4B5FE96}" dt="2022-05-11T17:45:46.769" v="63" actId="114"/>
        <pc:sldMkLst>
          <pc:docMk/>
          <pc:sldMk cId="4170214083" sldId="398"/>
        </pc:sldMkLst>
        <pc:spChg chg="mod ord">
          <ac:chgData name="Jamie Inderbitzen" userId="ec0269a5-8345-4fd6-b347-6e6fe144f252" providerId="ADAL" clId="{391C2984-4983-415F-AD99-3213F4B5FE96}" dt="2022-05-11T17:45:32.105" v="61" actId="26606"/>
          <ac:spMkLst>
            <pc:docMk/>
            <pc:sldMk cId="4170214083" sldId="398"/>
            <ac:spMk id="2" creationId="{0C964021-0B03-4398-B208-906A4E5E5A67}"/>
          </ac:spMkLst>
        </pc:spChg>
        <pc:spChg chg="add del">
          <ac:chgData name="Jamie Inderbitzen" userId="ec0269a5-8345-4fd6-b347-6e6fe144f252" providerId="ADAL" clId="{391C2984-4983-415F-AD99-3213F4B5FE96}" dt="2022-05-11T17:45:32.045" v="60" actId="26606"/>
          <ac:spMkLst>
            <pc:docMk/>
            <pc:sldMk cId="4170214083" sldId="398"/>
            <ac:spMk id="13" creationId="{BA79F213-51C2-42E5-A917-142526CC6716}"/>
          </ac:spMkLst>
        </pc:spChg>
        <pc:spChg chg="add del">
          <ac:chgData name="Jamie Inderbitzen" userId="ec0269a5-8345-4fd6-b347-6e6fe144f252" providerId="ADAL" clId="{391C2984-4983-415F-AD99-3213F4B5FE96}" dt="2022-05-11T17:45:32.045" v="60" actId="26606"/>
          <ac:spMkLst>
            <pc:docMk/>
            <pc:sldMk cId="4170214083" sldId="398"/>
            <ac:spMk id="15" creationId="{C478AE16-9FFE-40EC-B81F-FAD67DA86064}"/>
          </ac:spMkLst>
        </pc:spChg>
        <pc:spChg chg="add">
          <ac:chgData name="Jamie Inderbitzen" userId="ec0269a5-8345-4fd6-b347-6e6fe144f252" providerId="ADAL" clId="{391C2984-4983-415F-AD99-3213F4B5FE96}" dt="2022-05-11T17:45:32.105" v="61" actId="26606"/>
          <ac:spMkLst>
            <pc:docMk/>
            <pc:sldMk cId="4170214083" sldId="398"/>
            <ac:spMk id="25" creationId="{2FCD9B94-D70B-4446-85E5-ACD3904289CB}"/>
          </ac:spMkLst>
        </pc:spChg>
        <pc:grpChg chg="add del">
          <ac:chgData name="Jamie Inderbitzen" userId="ec0269a5-8345-4fd6-b347-6e6fe144f252" providerId="ADAL" clId="{391C2984-4983-415F-AD99-3213F4B5FE96}" dt="2022-05-11T17:45:32.045" v="60" actId="26606"/>
          <ac:grpSpMkLst>
            <pc:docMk/>
            <pc:sldMk cId="4170214083" sldId="398"/>
            <ac:grpSpMk id="17" creationId="{2C58EF69-4C86-43C8-B9E3-778544933C04}"/>
          </ac:grpSpMkLst>
        </pc:grpChg>
        <pc:graphicFrameChg chg="mod modGraphic">
          <ac:chgData name="Jamie Inderbitzen" userId="ec0269a5-8345-4fd6-b347-6e6fe144f252" providerId="ADAL" clId="{391C2984-4983-415F-AD99-3213F4B5FE96}" dt="2022-05-11T17:45:46.769" v="63" actId="114"/>
          <ac:graphicFrameMkLst>
            <pc:docMk/>
            <pc:sldMk cId="4170214083" sldId="398"/>
            <ac:graphicFrameMk id="7" creationId="{F49A24B6-9644-4C34-B184-58BD93B6C7CD}"/>
          </ac:graphicFrameMkLst>
        </pc:graphicFrameChg>
        <pc:picChg chg="mod">
          <ac:chgData name="Jamie Inderbitzen" userId="ec0269a5-8345-4fd6-b347-6e6fe144f252" providerId="ADAL" clId="{391C2984-4983-415F-AD99-3213F4B5FE96}" dt="2022-05-11T17:45:32.105" v="61" actId="26606"/>
          <ac:picMkLst>
            <pc:docMk/>
            <pc:sldMk cId="4170214083" sldId="398"/>
            <ac:picMk id="8" creationId="{1C0509C2-5F30-47AE-A3D6-A1E180B06872}"/>
          </ac:picMkLst>
        </pc:picChg>
      </pc:sldChg>
      <pc:sldChg chg="modSp mod">
        <pc:chgData name="Jamie Inderbitzen" userId="ec0269a5-8345-4fd6-b347-6e6fe144f252" providerId="ADAL" clId="{391C2984-4983-415F-AD99-3213F4B5FE96}" dt="2022-05-11T18:03:20.051" v="240" actId="14100"/>
        <pc:sldMkLst>
          <pc:docMk/>
          <pc:sldMk cId="1203712705" sldId="410"/>
        </pc:sldMkLst>
        <pc:graphicFrameChg chg="mod">
          <ac:chgData name="Jamie Inderbitzen" userId="ec0269a5-8345-4fd6-b347-6e6fe144f252" providerId="ADAL" clId="{391C2984-4983-415F-AD99-3213F4B5FE96}" dt="2022-05-11T18:03:20.051" v="240" actId="14100"/>
          <ac:graphicFrameMkLst>
            <pc:docMk/>
            <pc:sldMk cId="1203712705" sldId="410"/>
            <ac:graphicFrameMk id="3" creationId="{00000000-0000-0000-0000-000000000000}"/>
          </ac:graphicFrameMkLst>
        </pc:graphicFrameChg>
      </pc:sldChg>
      <pc:sldChg chg="modSp mod">
        <pc:chgData name="Jamie Inderbitzen" userId="ec0269a5-8345-4fd6-b347-6e6fe144f252" providerId="ADAL" clId="{391C2984-4983-415F-AD99-3213F4B5FE96}" dt="2022-05-11T18:04:15.100" v="243" actId="1076"/>
        <pc:sldMkLst>
          <pc:docMk/>
          <pc:sldMk cId="1848657364" sldId="411"/>
        </pc:sldMkLst>
        <pc:spChg chg="mod">
          <ac:chgData name="Jamie Inderbitzen" userId="ec0269a5-8345-4fd6-b347-6e6fe144f252" providerId="ADAL" clId="{391C2984-4983-415F-AD99-3213F4B5FE96}" dt="2022-05-11T18:04:15.100" v="243" actId="1076"/>
          <ac:spMkLst>
            <pc:docMk/>
            <pc:sldMk cId="1848657364" sldId="411"/>
            <ac:spMk id="9" creationId="{00000000-0000-0000-0000-000000000000}"/>
          </ac:spMkLst>
        </pc:spChg>
        <pc:spChg chg="mod">
          <ac:chgData name="Jamie Inderbitzen" userId="ec0269a5-8345-4fd6-b347-6e6fe144f252" providerId="ADAL" clId="{391C2984-4983-415F-AD99-3213F4B5FE96}" dt="2022-05-11T18:04:07.527" v="242" actId="1076"/>
          <ac:spMkLst>
            <pc:docMk/>
            <pc:sldMk cId="1848657364" sldId="411"/>
            <ac:spMk id="16" creationId="{00000000-0000-0000-0000-000000000000}"/>
          </ac:spMkLst>
        </pc:spChg>
      </pc:sldChg>
      <pc:sldChg chg="addSp delSp modSp mod setBg">
        <pc:chgData name="Jamie Inderbitzen" userId="ec0269a5-8345-4fd6-b347-6e6fe144f252" providerId="ADAL" clId="{391C2984-4983-415F-AD99-3213F4B5FE96}" dt="2022-05-11T18:06:10.837" v="253" actId="255"/>
        <pc:sldMkLst>
          <pc:docMk/>
          <pc:sldMk cId="1549517001" sldId="412"/>
        </pc:sldMkLst>
        <pc:spChg chg="mod">
          <ac:chgData name="Jamie Inderbitzen" userId="ec0269a5-8345-4fd6-b347-6e6fe144f252" providerId="ADAL" clId="{391C2984-4983-415F-AD99-3213F4B5FE96}" dt="2022-05-11T18:06:10.837" v="253" actId="255"/>
          <ac:spMkLst>
            <pc:docMk/>
            <pc:sldMk cId="1549517001" sldId="412"/>
            <ac:spMk id="16" creationId="{00000000-0000-0000-0000-000000000000}"/>
          </ac:spMkLst>
        </pc:spChg>
        <pc:spChg chg="add del">
          <ac:chgData name="Jamie Inderbitzen" userId="ec0269a5-8345-4fd6-b347-6e6fe144f252" providerId="ADAL" clId="{391C2984-4983-415F-AD99-3213F4B5FE96}" dt="2022-05-11T18:05:28.503" v="248" actId="26606"/>
          <ac:spMkLst>
            <pc:docMk/>
            <pc:sldMk cId="1549517001" sldId="412"/>
            <ac:spMk id="21" creationId="{54AE0DC8-9915-467D-AF2A-B5C24D01FE95}"/>
          </ac:spMkLst>
        </pc:spChg>
        <pc:spChg chg="add del">
          <ac:chgData name="Jamie Inderbitzen" userId="ec0269a5-8345-4fd6-b347-6e6fe144f252" providerId="ADAL" clId="{391C2984-4983-415F-AD99-3213F4B5FE96}" dt="2022-05-11T18:05:28.503" v="248" actId="26606"/>
          <ac:spMkLst>
            <pc:docMk/>
            <pc:sldMk cId="1549517001" sldId="412"/>
            <ac:spMk id="23" creationId="{B046CB80-7314-4CEA-B997-7D0ADCF84605}"/>
          </ac:spMkLst>
        </pc:spChg>
        <pc:spChg chg="add">
          <ac:chgData name="Jamie Inderbitzen" userId="ec0269a5-8345-4fd6-b347-6e6fe144f252" providerId="ADAL" clId="{391C2984-4983-415F-AD99-3213F4B5FE96}" dt="2022-05-11T18:05:28.503" v="248" actId="26606"/>
          <ac:spMkLst>
            <pc:docMk/>
            <pc:sldMk cId="1549517001" sldId="412"/>
            <ac:spMk id="36" creationId="{7598300D-80B4-4198-A7BD-B15BC31C9A4A}"/>
          </ac:spMkLst>
        </pc:spChg>
        <pc:grpChg chg="add del">
          <ac:chgData name="Jamie Inderbitzen" userId="ec0269a5-8345-4fd6-b347-6e6fe144f252" providerId="ADAL" clId="{391C2984-4983-415F-AD99-3213F4B5FE96}" dt="2022-05-11T18:05:28.503" v="248" actId="26606"/>
          <ac:grpSpMkLst>
            <pc:docMk/>
            <pc:sldMk cId="1549517001" sldId="412"/>
            <ac:grpSpMk id="25" creationId="{52037CDE-37E1-452A-BCAB-4DA34C697316}"/>
          </ac:grpSpMkLst>
        </pc:grpChg>
        <pc:grpChg chg="add">
          <ac:chgData name="Jamie Inderbitzen" userId="ec0269a5-8345-4fd6-b347-6e6fe144f252" providerId="ADAL" clId="{391C2984-4983-415F-AD99-3213F4B5FE96}" dt="2022-05-11T18:05:28.503" v="248" actId="26606"/>
          <ac:grpSpMkLst>
            <pc:docMk/>
            <pc:sldMk cId="1549517001" sldId="412"/>
            <ac:grpSpMk id="38" creationId="{AEE4B65F-3548-4B65-9353-5B888725B8E6}"/>
          </ac:grpSpMkLst>
        </pc:grpChg>
        <pc:grpChg chg="add">
          <ac:chgData name="Jamie Inderbitzen" userId="ec0269a5-8345-4fd6-b347-6e6fe144f252" providerId="ADAL" clId="{391C2984-4983-415F-AD99-3213F4B5FE96}" dt="2022-05-11T18:05:28.503" v="248" actId="26606"/>
          <ac:grpSpMkLst>
            <pc:docMk/>
            <pc:sldMk cId="1549517001" sldId="412"/>
            <ac:grpSpMk id="42" creationId="{7EF05D2A-6417-4683-B103-2F6594C7F90A}"/>
          </ac:grpSpMkLst>
        </pc:grpChg>
        <pc:picChg chg="mod">
          <ac:chgData name="Jamie Inderbitzen" userId="ec0269a5-8345-4fd6-b347-6e6fe144f252" providerId="ADAL" clId="{391C2984-4983-415F-AD99-3213F4B5FE96}" dt="2022-05-11T18:05:28.503" v="248" actId="26606"/>
          <ac:picMkLst>
            <pc:docMk/>
            <pc:sldMk cId="1549517001" sldId="412"/>
            <ac:picMk id="3" creationId="{636799B7-1651-4176-B440-B193E8F3F7FB}"/>
          </ac:picMkLst>
        </pc:picChg>
      </pc:sldChg>
      <pc:sldChg chg="modSp mod">
        <pc:chgData name="Jamie Inderbitzen" userId="ec0269a5-8345-4fd6-b347-6e6fe144f252" providerId="ADAL" clId="{391C2984-4983-415F-AD99-3213F4B5FE96}" dt="2022-05-11T17:47:23.456" v="75" actId="1076"/>
        <pc:sldMkLst>
          <pc:docMk/>
          <pc:sldMk cId="3130545020" sldId="422"/>
        </pc:sldMkLst>
        <pc:spChg chg="mod">
          <ac:chgData name="Jamie Inderbitzen" userId="ec0269a5-8345-4fd6-b347-6e6fe144f252" providerId="ADAL" clId="{391C2984-4983-415F-AD99-3213F4B5FE96}" dt="2022-05-11T17:47:09.244" v="73" actId="1076"/>
          <ac:spMkLst>
            <pc:docMk/>
            <pc:sldMk cId="3130545020" sldId="422"/>
            <ac:spMk id="6" creationId="{82EFCC45-7726-41EB-B917-25CDFD8D7D29}"/>
          </ac:spMkLst>
        </pc:spChg>
        <pc:picChg chg="mod">
          <ac:chgData name="Jamie Inderbitzen" userId="ec0269a5-8345-4fd6-b347-6e6fe144f252" providerId="ADAL" clId="{391C2984-4983-415F-AD99-3213F4B5FE96}" dt="2022-05-11T17:47:15.407" v="74" actId="1076"/>
          <ac:picMkLst>
            <pc:docMk/>
            <pc:sldMk cId="3130545020" sldId="422"/>
            <ac:picMk id="3" creationId="{C1C3D644-A72A-428B-BB45-C0C36502BD44}"/>
          </ac:picMkLst>
        </pc:picChg>
        <pc:picChg chg="mod">
          <ac:chgData name="Jamie Inderbitzen" userId="ec0269a5-8345-4fd6-b347-6e6fe144f252" providerId="ADAL" clId="{391C2984-4983-415F-AD99-3213F4B5FE96}" dt="2022-05-11T17:47:23.456" v="75" actId="1076"/>
          <ac:picMkLst>
            <pc:docMk/>
            <pc:sldMk cId="3130545020" sldId="422"/>
            <ac:picMk id="5" creationId="{83EEA2D4-7EA7-459C-BE4B-13B36A8E6123}"/>
          </ac:picMkLst>
        </pc:picChg>
      </pc:sldChg>
      <pc:sldChg chg="addSp delSp modSp mod setBg addAnim delAnim setClrOvrMap">
        <pc:chgData name="Jamie Inderbitzen" userId="ec0269a5-8345-4fd6-b347-6e6fe144f252" providerId="ADAL" clId="{391C2984-4983-415F-AD99-3213F4B5FE96}" dt="2022-05-11T18:00:19.321" v="231" actId="26606"/>
        <pc:sldMkLst>
          <pc:docMk/>
          <pc:sldMk cId="2044991810" sldId="425"/>
        </pc:sldMkLst>
        <pc:spChg chg="mod ord">
          <ac:chgData name="Jamie Inderbitzen" userId="ec0269a5-8345-4fd6-b347-6e6fe144f252" providerId="ADAL" clId="{391C2984-4983-415F-AD99-3213F4B5FE96}" dt="2022-05-11T18:00:19.321" v="231" actId="26606"/>
          <ac:spMkLst>
            <pc:docMk/>
            <pc:sldMk cId="2044991810" sldId="425"/>
            <ac:spMk id="2" creationId="{792F6D15-7772-4C76-8A00-9231DDE3EF44}"/>
          </ac:spMkLst>
        </pc:spChg>
        <pc:spChg chg="add del">
          <ac:chgData name="Jamie Inderbitzen" userId="ec0269a5-8345-4fd6-b347-6e6fe144f252" providerId="ADAL" clId="{391C2984-4983-415F-AD99-3213F4B5FE96}" dt="2022-05-11T17:58:48.507" v="227" actId="26606"/>
          <ac:spMkLst>
            <pc:docMk/>
            <pc:sldMk cId="2044991810" sldId="425"/>
            <ac:spMk id="18" creationId="{C2A2366C-96BE-4587-BABC-529047265AC1}"/>
          </ac:spMkLst>
        </pc:spChg>
        <pc:spChg chg="add del">
          <ac:chgData name="Jamie Inderbitzen" userId="ec0269a5-8345-4fd6-b347-6e6fe144f252" providerId="ADAL" clId="{391C2984-4983-415F-AD99-3213F4B5FE96}" dt="2022-05-11T18:00:19.321" v="231" actId="26606"/>
          <ac:spMkLst>
            <pc:docMk/>
            <pc:sldMk cId="2044991810" sldId="425"/>
            <ac:spMk id="21" creationId="{F0C06A62-693A-49DB-82B5-FE026EF5A762}"/>
          </ac:spMkLst>
        </pc:spChg>
        <pc:spChg chg="add del">
          <ac:chgData name="Jamie Inderbitzen" userId="ec0269a5-8345-4fd6-b347-6e6fe144f252" providerId="ADAL" clId="{391C2984-4983-415F-AD99-3213F4B5FE96}" dt="2022-05-11T18:00:19.307" v="230" actId="26606"/>
          <ac:spMkLst>
            <pc:docMk/>
            <pc:sldMk cId="2044991810" sldId="425"/>
            <ac:spMk id="42" creationId="{54AE0DC8-9915-467D-AF2A-B5C24D01FE95}"/>
          </ac:spMkLst>
        </pc:spChg>
        <pc:spChg chg="add del">
          <ac:chgData name="Jamie Inderbitzen" userId="ec0269a5-8345-4fd6-b347-6e6fe144f252" providerId="ADAL" clId="{391C2984-4983-415F-AD99-3213F4B5FE96}" dt="2022-05-11T18:00:19.307" v="230" actId="26606"/>
          <ac:spMkLst>
            <pc:docMk/>
            <pc:sldMk cId="2044991810" sldId="425"/>
            <ac:spMk id="44" creationId="{B046CB80-7314-4CEA-B997-7D0ADCF84605}"/>
          </ac:spMkLst>
        </pc:spChg>
        <pc:spChg chg="add">
          <ac:chgData name="Jamie Inderbitzen" userId="ec0269a5-8345-4fd6-b347-6e6fe144f252" providerId="ADAL" clId="{391C2984-4983-415F-AD99-3213F4B5FE96}" dt="2022-05-11T18:00:19.321" v="231" actId="26606"/>
          <ac:spMkLst>
            <pc:docMk/>
            <pc:sldMk cId="2044991810" sldId="425"/>
            <ac:spMk id="56" creationId="{7598300D-80B4-4198-A7BD-B15BC31C9A4A}"/>
          </ac:spMkLst>
        </pc:spChg>
        <pc:grpChg chg="add del">
          <ac:chgData name="Jamie Inderbitzen" userId="ec0269a5-8345-4fd6-b347-6e6fe144f252" providerId="ADAL" clId="{391C2984-4983-415F-AD99-3213F4B5FE96}" dt="2022-05-11T17:58:48.507" v="227" actId="26606"/>
          <ac:grpSpMkLst>
            <pc:docMk/>
            <pc:sldMk cId="2044991810" sldId="425"/>
            <ac:grpSpMk id="10" creationId="{FFDFDE97-4A97-47C3-A34F-FC7FD441CB87}"/>
          </ac:grpSpMkLst>
        </pc:grpChg>
        <pc:grpChg chg="add del">
          <ac:chgData name="Jamie Inderbitzen" userId="ec0269a5-8345-4fd6-b347-6e6fe144f252" providerId="ADAL" clId="{391C2984-4983-415F-AD99-3213F4B5FE96}" dt="2022-05-11T18:00:19.321" v="231" actId="26606"/>
          <ac:grpSpMkLst>
            <pc:docMk/>
            <pc:sldMk cId="2044991810" sldId="425"/>
            <ac:grpSpMk id="20" creationId="{25363578-2A8C-4658-87B5-C5912F542358}"/>
          </ac:grpSpMkLst>
        </pc:grpChg>
        <pc:grpChg chg="add del">
          <ac:chgData name="Jamie Inderbitzen" userId="ec0269a5-8345-4fd6-b347-6e6fe144f252" providerId="ADAL" clId="{391C2984-4983-415F-AD99-3213F4B5FE96}" dt="2022-05-11T17:58:42.772" v="226" actId="26606"/>
          <ac:grpSpMkLst>
            <pc:docMk/>
            <pc:sldMk cId="2044991810" sldId="425"/>
            <ac:grpSpMk id="23" creationId="{FFDFDE97-4A97-47C3-A34F-FC7FD441CB87}"/>
          </ac:grpSpMkLst>
        </pc:grpChg>
        <pc:grpChg chg="add del">
          <ac:chgData name="Jamie Inderbitzen" userId="ec0269a5-8345-4fd6-b347-6e6fe144f252" providerId="ADAL" clId="{391C2984-4983-415F-AD99-3213F4B5FE96}" dt="2022-05-11T17:58:42.772" v="226" actId="26606"/>
          <ac:grpSpMkLst>
            <pc:docMk/>
            <pc:sldMk cId="2044991810" sldId="425"/>
            <ac:grpSpMk id="31" creationId="{C9C173AA-38E0-4438-9527-E1EF17E94B22}"/>
          </ac:grpSpMkLst>
        </pc:grpChg>
        <pc:grpChg chg="add del">
          <ac:chgData name="Jamie Inderbitzen" userId="ec0269a5-8345-4fd6-b347-6e6fe144f252" providerId="ADAL" clId="{391C2984-4983-415F-AD99-3213F4B5FE96}" dt="2022-05-11T18:00:19.307" v="230" actId="26606"/>
          <ac:grpSpMkLst>
            <pc:docMk/>
            <pc:sldMk cId="2044991810" sldId="425"/>
            <ac:grpSpMk id="34" creationId="{FFDFDE97-4A97-47C3-A34F-FC7FD441CB87}"/>
          </ac:grpSpMkLst>
        </pc:grpChg>
        <pc:grpChg chg="add del">
          <ac:chgData name="Jamie Inderbitzen" userId="ec0269a5-8345-4fd6-b347-6e6fe144f252" providerId="ADAL" clId="{391C2984-4983-415F-AD99-3213F4B5FE96}" dt="2022-05-11T18:00:19.307" v="230" actId="26606"/>
          <ac:grpSpMkLst>
            <pc:docMk/>
            <pc:sldMk cId="2044991810" sldId="425"/>
            <ac:grpSpMk id="46" creationId="{52037CDE-37E1-452A-BCAB-4DA34C697316}"/>
          </ac:grpSpMkLst>
        </pc:grpChg>
        <pc:grpChg chg="add">
          <ac:chgData name="Jamie Inderbitzen" userId="ec0269a5-8345-4fd6-b347-6e6fe144f252" providerId="ADAL" clId="{391C2984-4983-415F-AD99-3213F4B5FE96}" dt="2022-05-11T18:00:19.321" v="231" actId="26606"/>
          <ac:grpSpMkLst>
            <pc:docMk/>
            <pc:sldMk cId="2044991810" sldId="425"/>
            <ac:grpSpMk id="48" creationId="{7EF05D2A-6417-4683-B103-2F6594C7F90A}"/>
          </ac:grpSpMkLst>
        </pc:grpChg>
        <pc:grpChg chg="add">
          <ac:chgData name="Jamie Inderbitzen" userId="ec0269a5-8345-4fd6-b347-6e6fe144f252" providerId="ADAL" clId="{391C2984-4983-415F-AD99-3213F4B5FE96}" dt="2022-05-11T18:00:19.321" v="231" actId="26606"/>
          <ac:grpSpMkLst>
            <pc:docMk/>
            <pc:sldMk cId="2044991810" sldId="425"/>
            <ac:grpSpMk id="55" creationId="{FFDFDE97-4A97-47C3-A34F-FC7FD441CB87}"/>
          </ac:grpSpMkLst>
        </pc:grpChg>
        <pc:grpChg chg="add">
          <ac:chgData name="Jamie Inderbitzen" userId="ec0269a5-8345-4fd6-b347-6e6fe144f252" providerId="ADAL" clId="{391C2984-4983-415F-AD99-3213F4B5FE96}" dt="2022-05-11T18:00:19.321" v="231" actId="26606"/>
          <ac:grpSpMkLst>
            <pc:docMk/>
            <pc:sldMk cId="2044991810" sldId="425"/>
            <ac:grpSpMk id="57" creationId="{AEE4B65F-3548-4B65-9353-5B888725B8E6}"/>
          </ac:grpSpMkLst>
        </pc:grpChg>
        <pc:picChg chg="mod ord">
          <ac:chgData name="Jamie Inderbitzen" userId="ec0269a5-8345-4fd6-b347-6e6fe144f252" providerId="ADAL" clId="{391C2984-4983-415F-AD99-3213F4B5FE96}" dt="2022-05-11T18:00:19.321" v="231" actId="26606"/>
          <ac:picMkLst>
            <pc:docMk/>
            <pc:sldMk cId="2044991810" sldId="425"/>
            <ac:picMk id="5" creationId="{D37DB6C5-0DDB-41B0-9AA5-88D6F7405EAE}"/>
          </ac:picMkLst>
        </pc:picChg>
      </pc:sldChg>
      <pc:sldChg chg="addSp delSp modSp mod setBg setClrOvrMap">
        <pc:chgData name="Jamie Inderbitzen" userId="ec0269a5-8345-4fd6-b347-6e6fe144f252" providerId="ADAL" clId="{391C2984-4983-415F-AD99-3213F4B5FE96}" dt="2022-05-11T18:02:49.118" v="237" actId="26606"/>
        <pc:sldMkLst>
          <pc:docMk/>
          <pc:sldMk cId="3669116631" sldId="430"/>
        </pc:sldMkLst>
        <pc:spChg chg="mod">
          <ac:chgData name="Jamie Inderbitzen" userId="ec0269a5-8345-4fd6-b347-6e6fe144f252" providerId="ADAL" clId="{391C2984-4983-415F-AD99-3213F4B5FE96}" dt="2022-05-11T18:02:49.114" v="236" actId="26606"/>
          <ac:spMkLst>
            <pc:docMk/>
            <pc:sldMk cId="3669116631" sldId="430"/>
            <ac:spMk id="16" creationId="{00000000-0000-0000-0000-000000000000}"/>
          </ac:spMkLst>
        </pc:spChg>
        <pc:spChg chg="del">
          <ac:chgData name="Jamie Inderbitzen" userId="ec0269a5-8345-4fd6-b347-6e6fe144f252" providerId="ADAL" clId="{391C2984-4983-415F-AD99-3213F4B5FE96}" dt="2022-05-11T18:00:58.419" v="233" actId="26606"/>
          <ac:spMkLst>
            <pc:docMk/>
            <pc:sldMk cId="3669116631" sldId="430"/>
            <ac:spMk id="22" creationId="{C2A2366C-96BE-4587-BABC-529047265AC1}"/>
          </ac:spMkLst>
        </pc:spChg>
        <pc:spChg chg="add del">
          <ac:chgData name="Jamie Inderbitzen" userId="ec0269a5-8345-4fd6-b347-6e6fe144f252" providerId="ADAL" clId="{391C2984-4983-415F-AD99-3213F4B5FE96}" dt="2022-05-11T18:02:49.118" v="237" actId="26606"/>
          <ac:spMkLst>
            <pc:docMk/>
            <pc:sldMk cId="3669116631" sldId="430"/>
            <ac:spMk id="27" creationId="{E58348C3-6249-4952-AA86-C63DB35EA9F2}"/>
          </ac:spMkLst>
        </pc:spChg>
        <pc:spChg chg="add">
          <ac:chgData name="Jamie Inderbitzen" userId="ec0269a5-8345-4fd6-b347-6e6fe144f252" providerId="ADAL" clId="{391C2984-4983-415F-AD99-3213F4B5FE96}" dt="2022-05-11T18:02:49.118" v="237" actId="26606"/>
          <ac:spMkLst>
            <pc:docMk/>
            <pc:sldMk cId="3669116631" sldId="430"/>
            <ac:spMk id="40" creationId="{E58348C3-6249-4952-AA86-C63DB35EA9F2}"/>
          </ac:spMkLst>
        </pc:spChg>
        <pc:grpChg chg="add del">
          <ac:chgData name="Jamie Inderbitzen" userId="ec0269a5-8345-4fd6-b347-6e6fe144f252" providerId="ADAL" clId="{391C2984-4983-415F-AD99-3213F4B5FE96}" dt="2022-05-11T18:02:49.118" v="237" actId="26606"/>
          <ac:grpSpMkLst>
            <pc:docMk/>
            <pc:sldMk cId="3669116631" sldId="430"/>
            <ac:grpSpMk id="29" creationId="{DE6174AD-DBB0-43E6-98C2-738DB3A15244}"/>
          </ac:grpSpMkLst>
        </pc:grpChg>
        <pc:grpChg chg="add">
          <ac:chgData name="Jamie Inderbitzen" userId="ec0269a5-8345-4fd6-b347-6e6fe144f252" providerId="ADAL" clId="{391C2984-4983-415F-AD99-3213F4B5FE96}" dt="2022-05-11T18:02:49.118" v="237" actId="26606"/>
          <ac:grpSpMkLst>
            <pc:docMk/>
            <pc:sldMk cId="3669116631" sldId="430"/>
            <ac:grpSpMk id="42" creationId="{DE6174AD-DBB0-43E6-98C2-738DB3A15244}"/>
          </ac:grpSpMkLst>
        </pc:grpChg>
        <pc:picChg chg="mod ord">
          <ac:chgData name="Jamie Inderbitzen" userId="ec0269a5-8345-4fd6-b347-6e6fe144f252" providerId="ADAL" clId="{391C2984-4983-415F-AD99-3213F4B5FE96}" dt="2022-05-11T18:02:49.118" v="237" actId="26606"/>
          <ac:picMkLst>
            <pc:docMk/>
            <pc:sldMk cId="3669116631" sldId="430"/>
            <ac:picMk id="6" creationId="{59D9A5C1-D581-4BC1-8878-584B68BD0EA6}"/>
          </ac:picMkLst>
        </pc:picChg>
      </pc:sldChg>
      <pc:sldChg chg="modSp">
        <pc:chgData name="Jamie Inderbitzen" userId="ec0269a5-8345-4fd6-b347-6e6fe144f252" providerId="ADAL" clId="{391C2984-4983-415F-AD99-3213F4B5FE96}" dt="2022-05-11T17:29:52.947" v="32"/>
        <pc:sldMkLst>
          <pc:docMk/>
          <pc:sldMk cId="2713013166" sldId="432"/>
        </pc:sldMkLst>
        <pc:graphicFrameChg chg="mod">
          <ac:chgData name="Jamie Inderbitzen" userId="ec0269a5-8345-4fd6-b347-6e6fe144f252" providerId="ADAL" clId="{391C2984-4983-415F-AD99-3213F4B5FE96}" dt="2022-05-11T17:29:52.947" v="32"/>
          <ac:graphicFrameMkLst>
            <pc:docMk/>
            <pc:sldMk cId="2713013166" sldId="432"/>
            <ac:graphicFrameMk id="3" creationId="{00000000-0000-0000-0000-000000000000}"/>
          </ac:graphicFrameMkLst>
        </pc:graphicFrameChg>
      </pc:sldChg>
      <pc:sldChg chg="modSp mod">
        <pc:chgData name="Jamie Inderbitzen" userId="ec0269a5-8345-4fd6-b347-6e6fe144f252" providerId="ADAL" clId="{391C2984-4983-415F-AD99-3213F4B5FE96}" dt="2022-05-17T16:33:40.930" v="268" actId="20577"/>
        <pc:sldMkLst>
          <pc:docMk/>
          <pc:sldMk cId="3827619455" sldId="434"/>
        </pc:sldMkLst>
        <pc:spChg chg="mod">
          <ac:chgData name="Jamie Inderbitzen" userId="ec0269a5-8345-4fd6-b347-6e6fe144f252" providerId="ADAL" clId="{391C2984-4983-415F-AD99-3213F4B5FE96}" dt="2022-05-17T16:33:40.930" v="268" actId="20577"/>
          <ac:spMkLst>
            <pc:docMk/>
            <pc:sldMk cId="3827619455" sldId="434"/>
            <ac:spMk id="9" creationId="{00000000-0000-0000-0000-000000000000}"/>
          </ac:spMkLst>
        </pc:spChg>
      </pc:sldChg>
      <pc:sldChg chg="modSp mod">
        <pc:chgData name="Jamie Inderbitzen" userId="ec0269a5-8345-4fd6-b347-6e6fe144f252" providerId="ADAL" clId="{391C2984-4983-415F-AD99-3213F4B5FE96}" dt="2022-05-11T17:47:53.717" v="77" actId="6549"/>
        <pc:sldMkLst>
          <pc:docMk/>
          <pc:sldMk cId="3744741255" sldId="436"/>
        </pc:sldMkLst>
        <pc:spChg chg="mod">
          <ac:chgData name="Jamie Inderbitzen" userId="ec0269a5-8345-4fd6-b347-6e6fe144f252" providerId="ADAL" clId="{391C2984-4983-415F-AD99-3213F4B5FE96}" dt="2022-05-11T17:47:53.717" v="77" actId="6549"/>
          <ac:spMkLst>
            <pc:docMk/>
            <pc:sldMk cId="3744741255" sldId="436"/>
            <ac:spMk id="3" creationId="{4A2AADF9-0CD6-4DBB-9BF0-9DB0040FD253}"/>
          </ac:spMkLst>
        </pc:spChg>
      </pc:sldChg>
      <pc:sldChg chg="addSp delSp modSp mod">
        <pc:chgData name="Jamie Inderbitzen" userId="ec0269a5-8345-4fd6-b347-6e6fe144f252" providerId="ADAL" clId="{391C2984-4983-415F-AD99-3213F4B5FE96}" dt="2022-05-11T18:09:18.823" v="262" actId="1076"/>
        <pc:sldMkLst>
          <pc:docMk/>
          <pc:sldMk cId="884619424" sldId="438"/>
        </pc:sldMkLst>
        <pc:spChg chg="add del mod">
          <ac:chgData name="Jamie Inderbitzen" userId="ec0269a5-8345-4fd6-b347-6e6fe144f252" providerId="ADAL" clId="{391C2984-4983-415F-AD99-3213F4B5FE96}" dt="2022-05-11T18:08:57.925" v="260" actId="1076"/>
          <ac:spMkLst>
            <pc:docMk/>
            <pc:sldMk cId="884619424" sldId="438"/>
            <ac:spMk id="2" creationId="{5BCFB75B-2D5A-4C2B-BB78-6A7D8EF38955}"/>
          </ac:spMkLst>
        </pc:spChg>
        <pc:spChg chg="mod ord">
          <ac:chgData name="Jamie Inderbitzen" userId="ec0269a5-8345-4fd6-b347-6e6fe144f252" providerId="ADAL" clId="{391C2984-4983-415F-AD99-3213F4B5FE96}" dt="2022-05-11T18:09:18.823" v="262" actId="1076"/>
          <ac:spMkLst>
            <pc:docMk/>
            <pc:sldMk cId="884619424" sldId="438"/>
            <ac:spMk id="4" creationId="{66DCC192-BECD-4E59-84FC-0A755D30E188}"/>
          </ac:spMkLst>
        </pc:spChg>
        <pc:spChg chg="add del mod">
          <ac:chgData name="Jamie Inderbitzen" userId="ec0269a5-8345-4fd6-b347-6e6fe144f252" providerId="ADAL" clId="{391C2984-4983-415F-AD99-3213F4B5FE96}" dt="2022-05-11T17:50:55.129" v="121" actId="478"/>
          <ac:spMkLst>
            <pc:docMk/>
            <pc:sldMk cId="884619424" sldId="438"/>
            <ac:spMk id="9" creationId="{1A3903EC-4E63-9B71-02A4-0696A7E1D82E}"/>
          </ac:spMkLst>
        </pc:spChg>
        <pc:spChg chg="add del">
          <ac:chgData name="Jamie Inderbitzen" userId="ec0269a5-8345-4fd6-b347-6e6fe144f252" providerId="ADAL" clId="{391C2984-4983-415F-AD99-3213F4B5FE96}" dt="2022-05-11T17:53:05.496" v="126" actId="26606"/>
          <ac:spMkLst>
            <pc:docMk/>
            <pc:sldMk cId="884619424" sldId="438"/>
            <ac:spMk id="21" creationId="{2485AC7A-46D7-4F0F-9F64-C69A06189A11}"/>
          </ac:spMkLst>
        </pc:spChg>
        <pc:grpChg chg="add del">
          <ac:chgData name="Jamie Inderbitzen" userId="ec0269a5-8345-4fd6-b347-6e6fe144f252" providerId="ADAL" clId="{391C2984-4983-415F-AD99-3213F4B5FE96}" dt="2022-05-11T17:52:37.245" v="124" actId="26606"/>
          <ac:grpSpMkLst>
            <pc:docMk/>
            <pc:sldMk cId="884619424" sldId="438"/>
            <ac:grpSpMk id="10" creationId="{56C5F458-F0B9-4584-B7A3-BA39F9E9FC93}"/>
          </ac:grpSpMkLst>
        </pc:grpChg>
        <pc:grpChg chg="add del">
          <ac:chgData name="Jamie Inderbitzen" userId="ec0269a5-8345-4fd6-b347-6e6fe144f252" providerId="ADAL" clId="{391C2984-4983-415F-AD99-3213F4B5FE96}" dt="2022-05-11T17:48:45.190" v="112" actId="26606"/>
          <ac:grpSpMkLst>
            <pc:docMk/>
            <pc:sldMk cId="884619424" sldId="438"/>
            <ac:grpSpMk id="13" creationId="{56C5F458-F0B9-4584-B7A3-BA39F9E9FC93}"/>
          </ac:grpSpMkLst>
        </pc:grpChg>
        <pc:grpChg chg="add del">
          <ac:chgData name="Jamie Inderbitzen" userId="ec0269a5-8345-4fd6-b347-6e6fe144f252" providerId="ADAL" clId="{391C2984-4983-415F-AD99-3213F4B5FE96}" dt="2022-05-11T17:53:05.496" v="126" actId="26606"/>
          <ac:grpSpMkLst>
            <pc:docMk/>
            <pc:sldMk cId="884619424" sldId="438"/>
            <ac:grpSpMk id="22" creationId="{56C5F458-F0B9-4584-B7A3-BA39F9E9FC93}"/>
          </ac:grpSpMkLst>
        </pc:grpChg>
        <pc:grpChg chg="add del">
          <ac:chgData name="Jamie Inderbitzen" userId="ec0269a5-8345-4fd6-b347-6e6fe144f252" providerId="ADAL" clId="{391C2984-4983-415F-AD99-3213F4B5FE96}" dt="2022-05-11T17:54:58.393" v="149" actId="26606"/>
          <ac:grpSpMkLst>
            <pc:docMk/>
            <pc:sldMk cId="884619424" sldId="438"/>
            <ac:grpSpMk id="24" creationId="{56C5F458-F0B9-4584-B7A3-BA39F9E9FC93}"/>
          </ac:grpSpMkLst>
        </pc:grpChg>
        <pc:picChg chg="add mod ord">
          <ac:chgData name="Jamie Inderbitzen" userId="ec0269a5-8345-4fd6-b347-6e6fe144f252" providerId="ADAL" clId="{391C2984-4983-415F-AD99-3213F4B5FE96}" dt="2022-05-11T18:09:02.236" v="261" actId="1076"/>
          <ac:picMkLst>
            <pc:docMk/>
            <pc:sldMk cId="884619424" sldId="438"/>
            <ac:picMk id="5" creationId="{7B610909-60B4-8181-B8A5-61DFF8E6A512}"/>
          </ac:picMkLst>
        </pc:picChg>
        <pc:picChg chg="del mod">
          <ac:chgData name="Jamie Inderbitzen" userId="ec0269a5-8345-4fd6-b347-6e6fe144f252" providerId="ADAL" clId="{391C2984-4983-415F-AD99-3213F4B5FE96}" dt="2022-05-11T17:48:53.695" v="113" actId="478"/>
          <ac:picMkLst>
            <pc:docMk/>
            <pc:sldMk cId="884619424" sldId="438"/>
            <ac:picMk id="6" creationId="{D2C120C5-EC78-4FB3-9006-8B8611492746}"/>
          </ac:picMkLst>
        </pc:picChg>
        <pc:picChg chg="mod ord">
          <ac:chgData name="Jamie Inderbitzen" userId="ec0269a5-8345-4fd6-b347-6e6fe144f252" providerId="ADAL" clId="{391C2984-4983-415F-AD99-3213F4B5FE96}" dt="2022-05-11T17:55:40.916" v="164" actId="1076"/>
          <ac:picMkLst>
            <pc:docMk/>
            <pc:sldMk cId="884619424" sldId="438"/>
            <ac:picMk id="8" creationId="{CAC88DAB-AFEE-4C4C-AFD3-08B4043B3996}"/>
          </ac:picMkLst>
        </pc:picChg>
      </pc:sldChg>
      <pc:sldChg chg="modSp mod">
        <pc:chgData name="Jamie Inderbitzen" userId="ec0269a5-8345-4fd6-b347-6e6fe144f252" providerId="ADAL" clId="{391C2984-4983-415F-AD99-3213F4B5FE96}" dt="2022-05-11T17:57:05.049" v="222" actId="20577"/>
        <pc:sldMkLst>
          <pc:docMk/>
          <pc:sldMk cId="986658972" sldId="443"/>
        </pc:sldMkLst>
        <pc:spChg chg="mod">
          <ac:chgData name="Jamie Inderbitzen" userId="ec0269a5-8345-4fd6-b347-6e6fe144f252" providerId="ADAL" clId="{391C2984-4983-415F-AD99-3213F4B5FE96}" dt="2022-05-11T17:57:05.049" v="222" actId="20577"/>
          <ac:spMkLst>
            <pc:docMk/>
            <pc:sldMk cId="986658972" sldId="443"/>
            <ac:spMk id="4" creationId="{00000000-0000-0000-0000-000000000000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837B88-B543-4615-B5AF-718A30A66C92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A578DA4-C85B-4328-B0E4-D0C7CF38F562}">
      <dgm:prSet phldrT="[Text]"/>
      <dgm:spPr/>
      <dgm:t>
        <a:bodyPr/>
        <a:lstStyle/>
        <a:p>
          <a:r>
            <a:rPr lang="en-US"/>
            <a:t>Initial meetings with study project team and management</a:t>
          </a:r>
        </a:p>
      </dgm:t>
    </dgm:pt>
    <dgm:pt modelId="{D7D32A7B-89C2-4CF1-BFC6-55CD5DCDF36A}" type="parTrans" cxnId="{1FAA2F16-5C8E-40B0-8A8F-0511D9BC6A60}">
      <dgm:prSet/>
      <dgm:spPr/>
      <dgm:t>
        <a:bodyPr/>
        <a:lstStyle/>
        <a:p>
          <a:endParaRPr lang="en-US"/>
        </a:p>
      </dgm:t>
    </dgm:pt>
    <dgm:pt modelId="{A365D22C-24D8-4B38-855E-71FBA32418A1}" type="sibTrans" cxnId="{1FAA2F16-5C8E-40B0-8A8F-0511D9BC6A60}">
      <dgm:prSet/>
      <dgm:spPr/>
      <dgm:t>
        <a:bodyPr/>
        <a:lstStyle/>
        <a:p>
          <a:endParaRPr lang="en-US"/>
        </a:p>
      </dgm:t>
    </dgm:pt>
    <dgm:pt modelId="{BD13857D-B541-49DD-842D-D00F353D84B6}">
      <dgm:prSet phldrT="[Text]"/>
      <dgm:spPr/>
      <dgm:t>
        <a:bodyPr/>
        <a:lstStyle/>
        <a:p>
          <a:r>
            <a:rPr lang="en-US"/>
            <a:t>PDQ completion and review</a:t>
          </a:r>
        </a:p>
      </dgm:t>
    </dgm:pt>
    <dgm:pt modelId="{79496E26-C7FF-4C5B-9086-0C2B5E208530}" type="parTrans" cxnId="{EEDFFD62-2827-4198-A807-7C0F1BEB9DCE}">
      <dgm:prSet/>
      <dgm:spPr/>
      <dgm:t>
        <a:bodyPr/>
        <a:lstStyle/>
        <a:p>
          <a:endParaRPr lang="en-US"/>
        </a:p>
      </dgm:t>
    </dgm:pt>
    <dgm:pt modelId="{3C18F159-49E7-4821-80E5-AF81ADA69AEA}" type="sibTrans" cxnId="{EEDFFD62-2827-4198-A807-7C0F1BEB9DCE}">
      <dgm:prSet/>
      <dgm:spPr/>
      <dgm:t>
        <a:bodyPr/>
        <a:lstStyle/>
        <a:p>
          <a:endParaRPr lang="en-US"/>
        </a:p>
      </dgm:t>
    </dgm:pt>
    <dgm:pt modelId="{A2343467-2325-42D7-B2BA-69FFD87347CF}">
      <dgm:prSet phldrT="[Text]"/>
      <dgm:spPr/>
      <dgm:t>
        <a:bodyPr/>
        <a:lstStyle/>
        <a:p>
          <a:r>
            <a:rPr lang="en-US"/>
            <a:t>Employee and supervisor interviews</a:t>
          </a:r>
        </a:p>
      </dgm:t>
    </dgm:pt>
    <dgm:pt modelId="{A066BB6D-4A24-4695-B9BA-5F1CF46720F2}" type="parTrans" cxnId="{F847B44B-22CB-4E47-AF4F-09F63D90792F}">
      <dgm:prSet/>
      <dgm:spPr/>
      <dgm:t>
        <a:bodyPr/>
        <a:lstStyle/>
        <a:p>
          <a:endParaRPr lang="en-US"/>
        </a:p>
      </dgm:t>
    </dgm:pt>
    <dgm:pt modelId="{FD858548-D3EF-4753-9D06-B9B959693085}" type="sibTrans" cxnId="{F847B44B-22CB-4E47-AF4F-09F63D90792F}">
      <dgm:prSet/>
      <dgm:spPr/>
      <dgm:t>
        <a:bodyPr/>
        <a:lstStyle/>
        <a:p>
          <a:endParaRPr lang="en-US"/>
        </a:p>
      </dgm:t>
    </dgm:pt>
    <dgm:pt modelId="{9A387ADE-A3F3-4138-A52E-73E3F5C564A7}">
      <dgm:prSet phldrT="[Text]"/>
      <dgm:spPr/>
      <dgm:t>
        <a:bodyPr/>
        <a:lstStyle/>
        <a:p>
          <a:r>
            <a:rPr lang="en-US"/>
            <a:t>Orientation meetings with employees</a:t>
          </a:r>
        </a:p>
      </dgm:t>
    </dgm:pt>
    <dgm:pt modelId="{EA6899CC-486E-4F83-BF18-2DFE289D5DE7}" type="parTrans" cxnId="{242E2C6C-1639-4F0F-AB27-51066B3C60AD}">
      <dgm:prSet/>
      <dgm:spPr/>
      <dgm:t>
        <a:bodyPr/>
        <a:lstStyle/>
        <a:p>
          <a:endParaRPr lang="en-US"/>
        </a:p>
      </dgm:t>
    </dgm:pt>
    <dgm:pt modelId="{D927011C-7EBA-48AE-81A3-828249B74D82}" type="sibTrans" cxnId="{242E2C6C-1639-4F0F-AB27-51066B3C60AD}">
      <dgm:prSet/>
      <dgm:spPr/>
      <dgm:t>
        <a:bodyPr/>
        <a:lstStyle/>
        <a:p>
          <a:endParaRPr lang="en-US"/>
        </a:p>
      </dgm:t>
    </dgm:pt>
    <dgm:pt modelId="{10EA3B2C-52D5-4B7E-B2D6-B1B84323F1BB}">
      <dgm:prSet phldrT="[Text]"/>
      <dgm:spPr/>
      <dgm:t>
        <a:bodyPr/>
        <a:lstStyle/>
        <a:p>
          <a:r>
            <a:rPr lang="en-US"/>
            <a:t>Draft class concepts and class descriptions</a:t>
          </a:r>
        </a:p>
      </dgm:t>
    </dgm:pt>
    <dgm:pt modelId="{AB7A0125-3415-4CA4-B883-CE18E86173B2}" type="parTrans" cxnId="{A60F9BCF-5BBB-4182-98B3-FD2E76C34340}">
      <dgm:prSet/>
      <dgm:spPr/>
      <dgm:t>
        <a:bodyPr/>
        <a:lstStyle/>
        <a:p>
          <a:endParaRPr lang="en-US"/>
        </a:p>
      </dgm:t>
    </dgm:pt>
    <dgm:pt modelId="{6212ABA1-545D-4D12-AA60-5F7CDC521521}" type="sibTrans" cxnId="{A60F9BCF-5BBB-4182-98B3-FD2E76C34340}">
      <dgm:prSet/>
      <dgm:spPr/>
      <dgm:t>
        <a:bodyPr/>
        <a:lstStyle/>
        <a:p>
          <a:endParaRPr lang="en-US"/>
        </a:p>
      </dgm:t>
    </dgm:pt>
    <dgm:pt modelId="{A5101202-F96D-4605-A530-D7C94FBF4B04}">
      <dgm:prSet phldrT="[Text]"/>
      <dgm:spPr/>
      <dgm:t>
        <a:bodyPr/>
        <a:lstStyle/>
        <a:p>
          <a:r>
            <a:rPr lang="en-US"/>
            <a:t>Employee and supervisor review</a:t>
          </a:r>
        </a:p>
      </dgm:t>
    </dgm:pt>
    <dgm:pt modelId="{4E57AD84-C61C-4197-8864-D8AA5A2DED91}" type="sibTrans" cxnId="{1CAF34D5-818E-47F3-A197-6E9184309568}">
      <dgm:prSet/>
      <dgm:spPr/>
      <dgm:t>
        <a:bodyPr/>
        <a:lstStyle/>
        <a:p>
          <a:endParaRPr lang="en-US"/>
        </a:p>
      </dgm:t>
    </dgm:pt>
    <dgm:pt modelId="{72082431-601C-4099-91FE-2BC47900D4CE}" type="parTrans" cxnId="{1CAF34D5-818E-47F3-A197-6E9184309568}">
      <dgm:prSet/>
      <dgm:spPr/>
      <dgm:t>
        <a:bodyPr/>
        <a:lstStyle/>
        <a:p>
          <a:endParaRPr lang="en-US"/>
        </a:p>
      </dgm:t>
    </dgm:pt>
    <dgm:pt modelId="{706E68EE-646E-4C05-8499-CC54EFA70D93}">
      <dgm:prSet phldrT="[Text]"/>
      <dgm:spPr/>
      <dgm:t>
        <a:bodyPr/>
        <a:lstStyle/>
        <a:p>
          <a:r>
            <a:rPr lang="en-US"/>
            <a:t>Draft and final reports/presentation</a:t>
          </a:r>
        </a:p>
      </dgm:t>
    </dgm:pt>
    <dgm:pt modelId="{D2C40CB3-24D1-4618-AE27-BEDE26EAFEAE}" type="parTrans" cxnId="{C659578B-CB7C-4A3B-B2A7-CDCF66835F2D}">
      <dgm:prSet/>
      <dgm:spPr/>
      <dgm:t>
        <a:bodyPr/>
        <a:lstStyle/>
        <a:p>
          <a:endParaRPr lang="en-US"/>
        </a:p>
      </dgm:t>
    </dgm:pt>
    <dgm:pt modelId="{D66CF17B-1853-4488-8E26-D8BD3F5879A4}" type="sibTrans" cxnId="{C659578B-CB7C-4A3B-B2A7-CDCF66835F2D}">
      <dgm:prSet/>
      <dgm:spPr/>
      <dgm:t>
        <a:bodyPr/>
        <a:lstStyle/>
        <a:p>
          <a:endParaRPr lang="en-US"/>
        </a:p>
      </dgm:t>
    </dgm:pt>
    <dgm:pt modelId="{0E0A1DDA-090D-4901-8316-0D7C7932039B}">
      <dgm:prSet phldrT="[Text]"/>
      <dgm:spPr/>
      <dgm:t>
        <a:bodyPr/>
        <a:lstStyle/>
        <a:p>
          <a:r>
            <a:rPr lang="en-US"/>
            <a:t>Classification training for HR staff</a:t>
          </a:r>
        </a:p>
      </dgm:t>
    </dgm:pt>
    <dgm:pt modelId="{9BB7BC5F-074C-4F91-8520-430828DCD3ED}" type="parTrans" cxnId="{AA366102-464B-4D9F-9B49-241CE3D6ED5E}">
      <dgm:prSet/>
      <dgm:spPr/>
      <dgm:t>
        <a:bodyPr/>
        <a:lstStyle/>
        <a:p>
          <a:endParaRPr lang="en-US"/>
        </a:p>
      </dgm:t>
    </dgm:pt>
    <dgm:pt modelId="{5D8D165B-CD15-4370-9930-28653BB5B65B}" type="sibTrans" cxnId="{AA366102-464B-4D9F-9B49-241CE3D6ED5E}">
      <dgm:prSet/>
      <dgm:spPr/>
      <dgm:t>
        <a:bodyPr/>
        <a:lstStyle/>
        <a:p>
          <a:endParaRPr lang="en-US"/>
        </a:p>
      </dgm:t>
    </dgm:pt>
    <dgm:pt modelId="{F6684873-57C2-4B03-AC77-644629D05FC5}" type="pres">
      <dgm:prSet presAssocID="{17837B88-B543-4615-B5AF-718A30A66C92}" presName="vert0" presStyleCnt="0">
        <dgm:presLayoutVars>
          <dgm:dir/>
          <dgm:animOne val="branch"/>
          <dgm:animLvl val="lvl"/>
        </dgm:presLayoutVars>
      </dgm:prSet>
      <dgm:spPr/>
    </dgm:pt>
    <dgm:pt modelId="{4BB78BC5-4A9B-41B7-90A0-431BA8FF224C}" type="pres">
      <dgm:prSet presAssocID="{FA578DA4-C85B-4328-B0E4-D0C7CF38F562}" presName="thickLine" presStyleLbl="alignNode1" presStyleIdx="0" presStyleCnt="8"/>
      <dgm:spPr/>
    </dgm:pt>
    <dgm:pt modelId="{98CC40D4-87A1-4842-A9D6-73FBDDAA1259}" type="pres">
      <dgm:prSet presAssocID="{FA578DA4-C85B-4328-B0E4-D0C7CF38F562}" presName="horz1" presStyleCnt="0"/>
      <dgm:spPr/>
    </dgm:pt>
    <dgm:pt modelId="{7F28E3E3-300A-46A7-8EFC-0B89BB40AD5A}" type="pres">
      <dgm:prSet presAssocID="{FA578DA4-C85B-4328-B0E4-D0C7CF38F562}" presName="tx1" presStyleLbl="revTx" presStyleIdx="0" presStyleCnt="8"/>
      <dgm:spPr/>
    </dgm:pt>
    <dgm:pt modelId="{5632D81B-8F59-43CF-A94C-3B5CA9BF4548}" type="pres">
      <dgm:prSet presAssocID="{FA578DA4-C85B-4328-B0E4-D0C7CF38F562}" presName="vert1" presStyleCnt="0"/>
      <dgm:spPr/>
    </dgm:pt>
    <dgm:pt modelId="{0899501B-CC73-411B-8544-9EB50B35A08C}" type="pres">
      <dgm:prSet presAssocID="{9A387ADE-A3F3-4138-A52E-73E3F5C564A7}" presName="thickLine" presStyleLbl="alignNode1" presStyleIdx="1" presStyleCnt="8"/>
      <dgm:spPr/>
    </dgm:pt>
    <dgm:pt modelId="{861F27B4-D87B-4C76-9C12-54F041C382D7}" type="pres">
      <dgm:prSet presAssocID="{9A387ADE-A3F3-4138-A52E-73E3F5C564A7}" presName="horz1" presStyleCnt="0"/>
      <dgm:spPr/>
    </dgm:pt>
    <dgm:pt modelId="{086A5CE9-9A28-4D01-9C17-B9A267D279E8}" type="pres">
      <dgm:prSet presAssocID="{9A387ADE-A3F3-4138-A52E-73E3F5C564A7}" presName="tx1" presStyleLbl="revTx" presStyleIdx="1" presStyleCnt="8"/>
      <dgm:spPr/>
    </dgm:pt>
    <dgm:pt modelId="{A744479B-B822-4257-8531-1DD70DDBDE7C}" type="pres">
      <dgm:prSet presAssocID="{9A387ADE-A3F3-4138-A52E-73E3F5C564A7}" presName="vert1" presStyleCnt="0"/>
      <dgm:spPr/>
    </dgm:pt>
    <dgm:pt modelId="{B4F017BE-C75E-4E66-A782-BBAED78D1ECC}" type="pres">
      <dgm:prSet presAssocID="{BD13857D-B541-49DD-842D-D00F353D84B6}" presName="thickLine" presStyleLbl="alignNode1" presStyleIdx="2" presStyleCnt="8"/>
      <dgm:spPr/>
    </dgm:pt>
    <dgm:pt modelId="{E2490C9B-E734-448C-9B95-7AAC2ACB3C17}" type="pres">
      <dgm:prSet presAssocID="{BD13857D-B541-49DD-842D-D00F353D84B6}" presName="horz1" presStyleCnt="0"/>
      <dgm:spPr/>
    </dgm:pt>
    <dgm:pt modelId="{604BA81F-C329-41F6-AA32-3E0059D1FB1D}" type="pres">
      <dgm:prSet presAssocID="{BD13857D-B541-49DD-842D-D00F353D84B6}" presName="tx1" presStyleLbl="revTx" presStyleIdx="2" presStyleCnt="8"/>
      <dgm:spPr/>
    </dgm:pt>
    <dgm:pt modelId="{DCFCBE8A-063F-4A49-A256-306D6BCCCD36}" type="pres">
      <dgm:prSet presAssocID="{BD13857D-B541-49DD-842D-D00F353D84B6}" presName="vert1" presStyleCnt="0"/>
      <dgm:spPr/>
    </dgm:pt>
    <dgm:pt modelId="{3D9189AA-03B4-4EB6-A7C8-6A1D2396E407}" type="pres">
      <dgm:prSet presAssocID="{A2343467-2325-42D7-B2BA-69FFD87347CF}" presName="thickLine" presStyleLbl="alignNode1" presStyleIdx="3" presStyleCnt="8"/>
      <dgm:spPr/>
    </dgm:pt>
    <dgm:pt modelId="{FE48EC40-BE51-4D27-8EE8-BC28F7D2D09D}" type="pres">
      <dgm:prSet presAssocID="{A2343467-2325-42D7-B2BA-69FFD87347CF}" presName="horz1" presStyleCnt="0"/>
      <dgm:spPr/>
    </dgm:pt>
    <dgm:pt modelId="{19FB2796-31D8-4B3D-BFA9-4F654AB13FA3}" type="pres">
      <dgm:prSet presAssocID="{A2343467-2325-42D7-B2BA-69FFD87347CF}" presName="tx1" presStyleLbl="revTx" presStyleIdx="3" presStyleCnt="8"/>
      <dgm:spPr/>
    </dgm:pt>
    <dgm:pt modelId="{349DC380-922F-487A-946F-9645DCA9B5F9}" type="pres">
      <dgm:prSet presAssocID="{A2343467-2325-42D7-B2BA-69FFD87347CF}" presName="vert1" presStyleCnt="0"/>
      <dgm:spPr/>
    </dgm:pt>
    <dgm:pt modelId="{C0809714-529A-45EC-92B5-0D712E47CB1A}" type="pres">
      <dgm:prSet presAssocID="{10EA3B2C-52D5-4B7E-B2D6-B1B84323F1BB}" presName="thickLine" presStyleLbl="alignNode1" presStyleIdx="4" presStyleCnt="8"/>
      <dgm:spPr/>
    </dgm:pt>
    <dgm:pt modelId="{D4AAB5EF-D9DB-4C07-B46B-0465B45AD24B}" type="pres">
      <dgm:prSet presAssocID="{10EA3B2C-52D5-4B7E-B2D6-B1B84323F1BB}" presName="horz1" presStyleCnt="0"/>
      <dgm:spPr/>
    </dgm:pt>
    <dgm:pt modelId="{8EBC7843-215E-4741-9DF5-43E1107C6212}" type="pres">
      <dgm:prSet presAssocID="{10EA3B2C-52D5-4B7E-B2D6-B1B84323F1BB}" presName="tx1" presStyleLbl="revTx" presStyleIdx="4" presStyleCnt="8"/>
      <dgm:spPr/>
    </dgm:pt>
    <dgm:pt modelId="{046B350A-9F06-4B22-B3FA-EF5534E0CDC5}" type="pres">
      <dgm:prSet presAssocID="{10EA3B2C-52D5-4B7E-B2D6-B1B84323F1BB}" presName="vert1" presStyleCnt="0"/>
      <dgm:spPr/>
    </dgm:pt>
    <dgm:pt modelId="{CDE352D2-9372-48F0-8E04-B469E8563812}" type="pres">
      <dgm:prSet presAssocID="{A5101202-F96D-4605-A530-D7C94FBF4B04}" presName="thickLine" presStyleLbl="alignNode1" presStyleIdx="5" presStyleCnt="8"/>
      <dgm:spPr/>
    </dgm:pt>
    <dgm:pt modelId="{DD7914BE-4DBA-4314-86AC-370282E863F0}" type="pres">
      <dgm:prSet presAssocID="{A5101202-F96D-4605-A530-D7C94FBF4B04}" presName="horz1" presStyleCnt="0"/>
      <dgm:spPr/>
    </dgm:pt>
    <dgm:pt modelId="{F2375853-A0EF-4B85-96AC-630AF3FD8048}" type="pres">
      <dgm:prSet presAssocID="{A5101202-F96D-4605-A530-D7C94FBF4B04}" presName="tx1" presStyleLbl="revTx" presStyleIdx="5" presStyleCnt="8"/>
      <dgm:spPr/>
    </dgm:pt>
    <dgm:pt modelId="{954772EB-F7D2-4373-8724-27473A55A08F}" type="pres">
      <dgm:prSet presAssocID="{A5101202-F96D-4605-A530-D7C94FBF4B04}" presName="vert1" presStyleCnt="0"/>
      <dgm:spPr/>
    </dgm:pt>
    <dgm:pt modelId="{9998658C-D715-4408-9478-7BB771CF33E6}" type="pres">
      <dgm:prSet presAssocID="{706E68EE-646E-4C05-8499-CC54EFA70D93}" presName="thickLine" presStyleLbl="alignNode1" presStyleIdx="6" presStyleCnt="8"/>
      <dgm:spPr/>
    </dgm:pt>
    <dgm:pt modelId="{CCC568A3-C267-4D43-88A6-7939E9FD53DD}" type="pres">
      <dgm:prSet presAssocID="{706E68EE-646E-4C05-8499-CC54EFA70D93}" presName="horz1" presStyleCnt="0"/>
      <dgm:spPr/>
    </dgm:pt>
    <dgm:pt modelId="{74564B0F-1FA0-45EF-BE8B-330B0EE45651}" type="pres">
      <dgm:prSet presAssocID="{706E68EE-646E-4C05-8499-CC54EFA70D93}" presName="tx1" presStyleLbl="revTx" presStyleIdx="6" presStyleCnt="8"/>
      <dgm:spPr/>
    </dgm:pt>
    <dgm:pt modelId="{86676B76-0558-4845-B06A-32A0BB7242C9}" type="pres">
      <dgm:prSet presAssocID="{706E68EE-646E-4C05-8499-CC54EFA70D93}" presName="vert1" presStyleCnt="0"/>
      <dgm:spPr/>
    </dgm:pt>
    <dgm:pt modelId="{D854F80F-711C-46B8-A1BF-B0522D44311A}" type="pres">
      <dgm:prSet presAssocID="{0E0A1DDA-090D-4901-8316-0D7C7932039B}" presName="thickLine" presStyleLbl="alignNode1" presStyleIdx="7" presStyleCnt="8"/>
      <dgm:spPr/>
    </dgm:pt>
    <dgm:pt modelId="{E5FAC9D3-EBCD-4E12-8592-54CD4F1C35E2}" type="pres">
      <dgm:prSet presAssocID="{0E0A1DDA-090D-4901-8316-0D7C7932039B}" presName="horz1" presStyleCnt="0"/>
      <dgm:spPr/>
    </dgm:pt>
    <dgm:pt modelId="{D614B2C0-471C-47F4-A650-92E5160FBF44}" type="pres">
      <dgm:prSet presAssocID="{0E0A1DDA-090D-4901-8316-0D7C7932039B}" presName="tx1" presStyleLbl="revTx" presStyleIdx="7" presStyleCnt="8"/>
      <dgm:spPr/>
    </dgm:pt>
    <dgm:pt modelId="{970C02EF-0024-4C58-A3A1-C09461007762}" type="pres">
      <dgm:prSet presAssocID="{0E0A1DDA-090D-4901-8316-0D7C7932039B}" presName="vert1" presStyleCnt="0"/>
      <dgm:spPr/>
    </dgm:pt>
  </dgm:ptLst>
  <dgm:cxnLst>
    <dgm:cxn modelId="{AA366102-464B-4D9F-9B49-241CE3D6ED5E}" srcId="{17837B88-B543-4615-B5AF-718A30A66C92}" destId="{0E0A1DDA-090D-4901-8316-0D7C7932039B}" srcOrd="7" destOrd="0" parTransId="{9BB7BC5F-074C-4F91-8520-430828DCD3ED}" sibTransId="{5D8D165B-CD15-4370-9930-28653BB5B65B}"/>
    <dgm:cxn modelId="{1FAA2F16-5C8E-40B0-8A8F-0511D9BC6A60}" srcId="{17837B88-B543-4615-B5AF-718A30A66C92}" destId="{FA578DA4-C85B-4328-B0E4-D0C7CF38F562}" srcOrd="0" destOrd="0" parTransId="{D7D32A7B-89C2-4CF1-BFC6-55CD5DCDF36A}" sibTransId="{A365D22C-24D8-4B38-855E-71FBA32418A1}"/>
    <dgm:cxn modelId="{3B670235-6BC5-4CE2-897D-4822EAAE22CD}" type="presOf" srcId="{A5101202-F96D-4605-A530-D7C94FBF4B04}" destId="{F2375853-A0EF-4B85-96AC-630AF3FD8048}" srcOrd="0" destOrd="0" presId="urn:microsoft.com/office/officeart/2008/layout/LinedList"/>
    <dgm:cxn modelId="{EEDFFD62-2827-4198-A807-7C0F1BEB9DCE}" srcId="{17837B88-B543-4615-B5AF-718A30A66C92}" destId="{BD13857D-B541-49DD-842D-D00F353D84B6}" srcOrd="2" destOrd="0" parTransId="{79496E26-C7FF-4C5B-9086-0C2B5E208530}" sibTransId="{3C18F159-49E7-4821-80E5-AF81ADA69AEA}"/>
    <dgm:cxn modelId="{F847B44B-22CB-4E47-AF4F-09F63D90792F}" srcId="{17837B88-B543-4615-B5AF-718A30A66C92}" destId="{A2343467-2325-42D7-B2BA-69FFD87347CF}" srcOrd="3" destOrd="0" parTransId="{A066BB6D-4A24-4695-B9BA-5F1CF46720F2}" sibTransId="{FD858548-D3EF-4753-9D06-B9B959693085}"/>
    <dgm:cxn modelId="{242E2C6C-1639-4F0F-AB27-51066B3C60AD}" srcId="{17837B88-B543-4615-B5AF-718A30A66C92}" destId="{9A387ADE-A3F3-4138-A52E-73E3F5C564A7}" srcOrd="1" destOrd="0" parTransId="{EA6899CC-486E-4F83-BF18-2DFE289D5DE7}" sibTransId="{D927011C-7EBA-48AE-81A3-828249B74D82}"/>
    <dgm:cxn modelId="{13B1DA6C-72DF-4C96-897A-41FAFD628148}" type="presOf" srcId="{9A387ADE-A3F3-4138-A52E-73E3F5C564A7}" destId="{086A5CE9-9A28-4D01-9C17-B9A267D279E8}" srcOrd="0" destOrd="0" presId="urn:microsoft.com/office/officeart/2008/layout/LinedList"/>
    <dgm:cxn modelId="{EE0D4A55-BF1A-4A65-AE95-0CFA9B28888C}" type="presOf" srcId="{FA578DA4-C85B-4328-B0E4-D0C7CF38F562}" destId="{7F28E3E3-300A-46A7-8EFC-0B89BB40AD5A}" srcOrd="0" destOrd="0" presId="urn:microsoft.com/office/officeart/2008/layout/LinedList"/>
    <dgm:cxn modelId="{C659578B-CB7C-4A3B-B2A7-CDCF66835F2D}" srcId="{17837B88-B543-4615-B5AF-718A30A66C92}" destId="{706E68EE-646E-4C05-8499-CC54EFA70D93}" srcOrd="6" destOrd="0" parTransId="{D2C40CB3-24D1-4618-AE27-BEDE26EAFEAE}" sibTransId="{D66CF17B-1853-4488-8E26-D8BD3F5879A4}"/>
    <dgm:cxn modelId="{78A736B9-B64D-418C-B0B6-1F8B8B320804}" type="presOf" srcId="{A2343467-2325-42D7-B2BA-69FFD87347CF}" destId="{19FB2796-31D8-4B3D-BFA9-4F654AB13FA3}" srcOrd="0" destOrd="0" presId="urn:microsoft.com/office/officeart/2008/layout/LinedList"/>
    <dgm:cxn modelId="{99797FC7-1E7D-4011-9F61-D27B44B9E859}" type="presOf" srcId="{17837B88-B543-4615-B5AF-718A30A66C92}" destId="{F6684873-57C2-4B03-AC77-644629D05FC5}" srcOrd="0" destOrd="0" presId="urn:microsoft.com/office/officeart/2008/layout/LinedList"/>
    <dgm:cxn modelId="{72427BCF-8025-40A0-A44E-CE2F48CA1E47}" type="presOf" srcId="{706E68EE-646E-4C05-8499-CC54EFA70D93}" destId="{74564B0F-1FA0-45EF-BE8B-330B0EE45651}" srcOrd="0" destOrd="0" presId="urn:microsoft.com/office/officeart/2008/layout/LinedList"/>
    <dgm:cxn modelId="{A60F9BCF-5BBB-4182-98B3-FD2E76C34340}" srcId="{17837B88-B543-4615-B5AF-718A30A66C92}" destId="{10EA3B2C-52D5-4B7E-B2D6-B1B84323F1BB}" srcOrd="4" destOrd="0" parTransId="{AB7A0125-3415-4CA4-B883-CE18E86173B2}" sibTransId="{6212ABA1-545D-4D12-AA60-5F7CDC521521}"/>
    <dgm:cxn modelId="{3A55D1D2-199A-49F1-B4F7-4336D9AACC9B}" type="presOf" srcId="{0E0A1DDA-090D-4901-8316-0D7C7932039B}" destId="{D614B2C0-471C-47F4-A650-92E5160FBF44}" srcOrd="0" destOrd="0" presId="urn:microsoft.com/office/officeart/2008/layout/LinedList"/>
    <dgm:cxn modelId="{1CAF34D5-818E-47F3-A197-6E9184309568}" srcId="{17837B88-B543-4615-B5AF-718A30A66C92}" destId="{A5101202-F96D-4605-A530-D7C94FBF4B04}" srcOrd="5" destOrd="0" parTransId="{72082431-601C-4099-91FE-2BC47900D4CE}" sibTransId="{4E57AD84-C61C-4197-8864-D8AA5A2DED91}"/>
    <dgm:cxn modelId="{688B9CDC-267A-42D7-8C0D-66F537B614E0}" type="presOf" srcId="{BD13857D-B541-49DD-842D-D00F353D84B6}" destId="{604BA81F-C329-41F6-AA32-3E0059D1FB1D}" srcOrd="0" destOrd="0" presId="urn:microsoft.com/office/officeart/2008/layout/LinedList"/>
    <dgm:cxn modelId="{F9DAA3E0-5676-4775-B63F-8453F9F0BCF8}" type="presOf" srcId="{10EA3B2C-52D5-4B7E-B2D6-B1B84323F1BB}" destId="{8EBC7843-215E-4741-9DF5-43E1107C6212}" srcOrd="0" destOrd="0" presId="urn:microsoft.com/office/officeart/2008/layout/LinedList"/>
    <dgm:cxn modelId="{258F2859-9EE7-474E-86EF-FD9BD74C8938}" type="presParOf" srcId="{F6684873-57C2-4B03-AC77-644629D05FC5}" destId="{4BB78BC5-4A9B-41B7-90A0-431BA8FF224C}" srcOrd="0" destOrd="0" presId="urn:microsoft.com/office/officeart/2008/layout/LinedList"/>
    <dgm:cxn modelId="{A3A32404-B4C1-48C4-AFB1-C5FD1493EE7E}" type="presParOf" srcId="{F6684873-57C2-4B03-AC77-644629D05FC5}" destId="{98CC40D4-87A1-4842-A9D6-73FBDDAA1259}" srcOrd="1" destOrd="0" presId="urn:microsoft.com/office/officeart/2008/layout/LinedList"/>
    <dgm:cxn modelId="{14A37671-0200-4ABD-B3B6-D5B633B04EEC}" type="presParOf" srcId="{98CC40D4-87A1-4842-A9D6-73FBDDAA1259}" destId="{7F28E3E3-300A-46A7-8EFC-0B89BB40AD5A}" srcOrd="0" destOrd="0" presId="urn:microsoft.com/office/officeart/2008/layout/LinedList"/>
    <dgm:cxn modelId="{7B542901-9033-4CE5-9FC2-999FB2048A05}" type="presParOf" srcId="{98CC40D4-87A1-4842-A9D6-73FBDDAA1259}" destId="{5632D81B-8F59-43CF-A94C-3B5CA9BF4548}" srcOrd="1" destOrd="0" presId="urn:microsoft.com/office/officeart/2008/layout/LinedList"/>
    <dgm:cxn modelId="{7AC6AD4E-5DDA-43F3-98A2-0F2C592ED888}" type="presParOf" srcId="{F6684873-57C2-4B03-AC77-644629D05FC5}" destId="{0899501B-CC73-411B-8544-9EB50B35A08C}" srcOrd="2" destOrd="0" presId="urn:microsoft.com/office/officeart/2008/layout/LinedList"/>
    <dgm:cxn modelId="{36BDD4A5-06F4-4BD2-AEB8-5C987AD3100F}" type="presParOf" srcId="{F6684873-57C2-4B03-AC77-644629D05FC5}" destId="{861F27B4-D87B-4C76-9C12-54F041C382D7}" srcOrd="3" destOrd="0" presId="urn:microsoft.com/office/officeart/2008/layout/LinedList"/>
    <dgm:cxn modelId="{22243D5D-B979-490C-A0BB-F9BB1BB3D27D}" type="presParOf" srcId="{861F27B4-D87B-4C76-9C12-54F041C382D7}" destId="{086A5CE9-9A28-4D01-9C17-B9A267D279E8}" srcOrd="0" destOrd="0" presId="urn:microsoft.com/office/officeart/2008/layout/LinedList"/>
    <dgm:cxn modelId="{BDCF0996-A931-4B13-80BE-7ABCA961DEFA}" type="presParOf" srcId="{861F27B4-D87B-4C76-9C12-54F041C382D7}" destId="{A744479B-B822-4257-8531-1DD70DDBDE7C}" srcOrd="1" destOrd="0" presId="urn:microsoft.com/office/officeart/2008/layout/LinedList"/>
    <dgm:cxn modelId="{8EBF91EB-AEE2-41C8-921A-BE8F3AE3D3A7}" type="presParOf" srcId="{F6684873-57C2-4B03-AC77-644629D05FC5}" destId="{B4F017BE-C75E-4E66-A782-BBAED78D1ECC}" srcOrd="4" destOrd="0" presId="urn:microsoft.com/office/officeart/2008/layout/LinedList"/>
    <dgm:cxn modelId="{9736831F-4FB6-4FF6-B5FC-967AC61FCFDF}" type="presParOf" srcId="{F6684873-57C2-4B03-AC77-644629D05FC5}" destId="{E2490C9B-E734-448C-9B95-7AAC2ACB3C17}" srcOrd="5" destOrd="0" presId="urn:microsoft.com/office/officeart/2008/layout/LinedList"/>
    <dgm:cxn modelId="{E8B30BDB-8FF9-498F-BEE3-A486C9FCF7C8}" type="presParOf" srcId="{E2490C9B-E734-448C-9B95-7AAC2ACB3C17}" destId="{604BA81F-C329-41F6-AA32-3E0059D1FB1D}" srcOrd="0" destOrd="0" presId="urn:microsoft.com/office/officeart/2008/layout/LinedList"/>
    <dgm:cxn modelId="{BCB9340F-EB8F-4899-BDA2-F7D3809A0A58}" type="presParOf" srcId="{E2490C9B-E734-448C-9B95-7AAC2ACB3C17}" destId="{DCFCBE8A-063F-4A49-A256-306D6BCCCD36}" srcOrd="1" destOrd="0" presId="urn:microsoft.com/office/officeart/2008/layout/LinedList"/>
    <dgm:cxn modelId="{9F575FE2-E8EC-4914-9866-95AFE867C2E5}" type="presParOf" srcId="{F6684873-57C2-4B03-AC77-644629D05FC5}" destId="{3D9189AA-03B4-4EB6-A7C8-6A1D2396E407}" srcOrd="6" destOrd="0" presId="urn:microsoft.com/office/officeart/2008/layout/LinedList"/>
    <dgm:cxn modelId="{23F4FC3E-1B00-4E2E-BF5E-5027224123B5}" type="presParOf" srcId="{F6684873-57C2-4B03-AC77-644629D05FC5}" destId="{FE48EC40-BE51-4D27-8EE8-BC28F7D2D09D}" srcOrd="7" destOrd="0" presId="urn:microsoft.com/office/officeart/2008/layout/LinedList"/>
    <dgm:cxn modelId="{708A9932-B403-474F-A68B-F9EF40984A5F}" type="presParOf" srcId="{FE48EC40-BE51-4D27-8EE8-BC28F7D2D09D}" destId="{19FB2796-31D8-4B3D-BFA9-4F654AB13FA3}" srcOrd="0" destOrd="0" presId="urn:microsoft.com/office/officeart/2008/layout/LinedList"/>
    <dgm:cxn modelId="{5FBFEE6C-D604-4CE9-9808-56B98684866A}" type="presParOf" srcId="{FE48EC40-BE51-4D27-8EE8-BC28F7D2D09D}" destId="{349DC380-922F-487A-946F-9645DCA9B5F9}" srcOrd="1" destOrd="0" presId="urn:microsoft.com/office/officeart/2008/layout/LinedList"/>
    <dgm:cxn modelId="{A2E762A5-FFE9-4741-BE0F-B28498BB069D}" type="presParOf" srcId="{F6684873-57C2-4B03-AC77-644629D05FC5}" destId="{C0809714-529A-45EC-92B5-0D712E47CB1A}" srcOrd="8" destOrd="0" presId="urn:microsoft.com/office/officeart/2008/layout/LinedList"/>
    <dgm:cxn modelId="{8D9A0A6E-79D4-4C27-9646-5B1F85AF95E9}" type="presParOf" srcId="{F6684873-57C2-4B03-AC77-644629D05FC5}" destId="{D4AAB5EF-D9DB-4C07-B46B-0465B45AD24B}" srcOrd="9" destOrd="0" presId="urn:microsoft.com/office/officeart/2008/layout/LinedList"/>
    <dgm:cxn modelId="{64AC5BE2-861F-4159-8101-3A7FA121D041}" type="presParOf" srcId="{D4AAB5EF-D9DB-4C07-B46B-0465B45AD24B}" destId="{8EBC7843-215E-4741-9DF5-43E1107C6212}" srcOrd="0" destOrd="0" presId="urn:microsoft.com/office/officeart/2008/layout/LinedList"/>
    <dgm:cxn modelId="{95FEA352-CB06-476B-8FE2-8CFFAD789723}" type="presParOf" srcId="{D4AAB5EF-D9DB-4C07-B46B-0465B45AD24B}" destId="{046B350A-9F06-4B22-B3FA-EF5534E0CDC5}" srcOrd="1" destOrd="0" presId="urn:microsoft.com/office/officeart/2008/layout/LinedList"/>
    <dgm:cxn modelId="{16CE6400-5DA8-4E5F-9F23-276769309223}" type="presParOf" srcId="{F6684873-57C2-4B03-AC77-644629D05FC5}" destId="{CDE352D2-9372-48F0-8E04-B469E8563812}" srcOrd="10" destOrd="0" presId="urn:microsoft.com/office/officeart/2008/layout/LinedList"/>
    <dgm:cxn modelId="{13641F94-7B60-4C4B-BE78-BEC1FAF1CC48}" type="presParOf" srcId="{F6684873-57C2-4B03-AC77-644629D05FC5}" destId="{DD7914BE-4DBA-4314-86AC-370282E863F0}" srcOrd="11" destOrd="0" presId="urn:microsoft.com/office/officeart/2008/layout/LinedList"/>
    <dgm:cxn modelId="{54670A44-E217-4FEF-8362-C5AA6313D134}" type="presParOf" srcId="{DD7914BE-4DBA-4314-86AC-370282E863F0}" destId="{F2375853-A0EF-4B85-96AC-630AF3FD8048}" srcOrd="0" destOrd="0" presId="urn:microsoft.com/office/officeart/2008/layout/LinedList"/>
    <dgm:cxn modelId="{1E205DB6-4E60-404A-A64C-D69A1D39C326}" type="presParOf" srcId="{DD7914BE-4DBA-4314-86AC-370282E863F0}" destId="{954772EB-F7D2-4373-8724-27473A55A08F}" srcOrd="1" destOrd="0" presId="urn:microsoft.com/office/officeart/2008/layout/LinedList"/>
    <dgm:cxn modelId="{1A9DA1AB-5440-4F5D-87EB-F120DB3026BE}" type="presParOf" srcId="{F6684873-57C2-4B03-AC77-644629D05FC5}" destId="{9998658C-D715-4408-9478-7BB771CF33E6}" srcOrd="12" destOrd="0" presId="urn:microsoft.com/office/officeart/2008/layout/LinedList"/>
    <dgm:cxn modelId="{EA97320D-6BBE-479D-9C14-6267AD5D6BC6}" type="presParOf" srcId="{F6684873-57C2-4B03-AC77-644629D05FC5}" destId="{CCC568A3-C267-4D43-88A6-7939E9FD53DD}" srcOrd="13" destOrd="0" presId="urn:microsoft.com/office/officeart/2008/layout/LinedList"/>
    <dgm:cxn modelId="{0C786FE2-7A41-4986-A676-976C749B38F8}" type="presParOf" srcId="{CCC568A3-C267-4D43-88A6-7939E9FD53DD}" destId="{74564B0F-1FA0-45EF-BE8B-330B0EE45651}" srcOrd="0" destOrd="0" presId="urn:microsoft.com/office/officeart/2008/layout/LinedList"/>
    <dgm:cxn modelId="{EFDDCEE1-627D-4CC5-BE0A-92DC83C43CE1}" type="presParOf" srcId="{CCC568A3-C267-4D43-88A6-7939E9FD53DD}" destId="{86676B76-0558-4845-B06A-32A0BB7242C9}" srcOrd="1" destOrd="0" presId="urn:microsoft.com/office/officeart/2008/layout/LinedList"/>
    <dgm:cxn modelId="{6A7B3386-F4E8-4BD3-9EE9-C449807FDC0D}" type="presParOf" srcId="{F6684873-57C2-4B03-AC77-644629D05FC5}" destId="{D854F80F-711C-46B8-A1BF-B0522D44311A}" srcOrd="14" destOrd="0" presId="urn:microsoft.com/office/officeart/2008/layout/LinedList"/>
    <dgm:cxn modelId="{77B78E47-FC26-4BBD-BA4B-E56943BE69EB}" type="presParOf" srcId="{F6684873-57C2-4B03-AC77-644629D05FC5}" destId="{E5FAC9D3-EBCD-4E12-8592-54CD4F1C35E2}" srcOrd="15" destOrd="0" presId="urn:microsoft.com/office/officeart/2008/layout/LinedList"/>
    <dgm:cxn modelId="{C92AEED5-F1AA-4446-A183-FC46E6B2A273}" type="presParOf" srcId="{E5FAC9D3-EBCD-4E12-8592-54CD4F1C35E2}" destId="{D614B2C0-471C-47F4-A650-92E5160FBF44}" srcOrd="0" destOrd="0" presId="urn:microsoft.com/office/officeart/2008/layout/LinedList"/>
    <dgm:cxn modelId="{D547B1DF-65E7-4106-8F69-2804AB707744}" type="presParOf" srcId="{E5FAC9D3-EBCD-4E12-8592-54CD4F1C35E2}" destId="{970C02EF-0024-4C58-A3A1-C0946100776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DD1325-C109-46F9-8511-ED25BDF24C63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567CA1A7-6AE1-4B8C-9764-52B893381C89}">
      <dgm:prSet phldrT="[Text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Comparator Agencies</a:t>
          </a:r>
        </a:p>
      </dgm:t>
    </dgm:pt>
    <dgm:pt modelId="{6329C99E-8F3A-4954-8559-5A6E402051C2}" type="parTrans" cxnId="{13A65E96-A5DC-419E-8E9C-EF91438A4790}">
      <dgm:prSet/>
      <dgm:spPr/>
      <dgm:t>
        <a:bodyPr/>
        <a:lstStyle/>
        <a:p>
          <a:endParaRPr lang="en-US"/>
        </a:p>
      </dgm:t>
    </dgm:pt>
    <dgm:pt modelId="{DCD81925-8701-4A9A-8304-9924E50DCC17}" type="sibTrans" cxnId="{13A65E96-A5DC-419E-8E9C-EF91438A4790}">
      <dgm:prSet/>
      <dgm:spPr/>
      <dgm:t>
        <a:bodyPr/>
        <a:lstStyle/>
        <a:p>
          <a:endParaRPr lang="en-US"/>
        </a:p>
      </dgm:t>
    </dgm:pt>
    <dgm:pt modelId="{B50C489A-A0C9-47ED-8364-DD8930DFBEA2}">
      <dgm:prSet phldrT="[Text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Benchmark Classifications</a:t>
          </a:r>
        </a:p>
      </dgm:t>
    </dgm:pt>
    <dgm:pt modelId="{49F4725F-4987-45FE-9668-83ECDB8298D6}" type="parTrans" cxnId="{76F0B794-889F-4150-88CB-0A8B82A0D22B}">
      <dgm:prSet/>
      <dgm:spPr/>
      <dgm:t>
        <a:bodyPr/>
        <a:lstStyle/>
        <a:p>
          <a:endParaRPr lang="en-US"/>
        </a:p>
      </dgm:t>
    </dgm:pt>
    <dgm:pt modelId="{2F40BEDD-337B-46C5-B3F5-B2CB9379A255}" type="sibTrans" cxnId="{76F0B794-889F-4150-88CB-0A8B82A0D22B}">
      <dgm:prSet/>
      <dgm:spPr/>
      <dgm:t>
        <a:bodyPr/>
        <a:lstStyle/>
        <a:p>
          <a:endParaRPr lang="en-US"/>
        </a:p>
      </dgm:t>
    </dgm:pt>
    <dgm:pt modelId="{EBDA31EF-E280-43CC-A546-35C815542042}">
      <dgm:prSet phldrT="[Text]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Benefits elements</a:t>
          </a:r>
        </a:p>
      </dgm:t>
    </dgm:pt>
    <dgm:pt modelId="{23DC9F3C-7D97-49C5-9DBE-512F4B93570C}" type="parTrans" cxnId="{E6766C44-F470-4468-BF25-1394E8B6587B}">
      <dgm:prSet/>
      <dgm:spPr/>
      <dgm:t>
        <a:bodyPr/>
        <a:lstStyle/>
        <a:p>
          <a:endParaRPr lang="en-US"/>
        </a:p>
      </dgm:t>
    </dgm:pt>
    <dgm:pt modelId="{C9E5AC1C-FC2F-4D2D-8A72-7EA039C45D94}" type="sibTrans" cxnId="{E6766C44-F470-4468-BF25-1394E8B6587B}">
      <dgm:prSet/>
      <dgm:spPr/>
      <dgm:t>
        <a:bodyPr/>
        <a:lstStyle/>
        <a:p>
          <a:endParaRPr lang="en-US"/>
        </a:p>
      </dgm:t>
    </dgm:pt>
    <dgm:pt modelId="{E8A89C80-0919-47B2-B14F-F4BF0636B51A}" type="pres">
      <dgm:prSet presAssocID="{E3DD1325-C109-46F9-8511-ED25BDF24C63}" presName="root" presStyleCnt="0">
        <dgm:presLayoutVars>
          <dgm:dir/>
          <dgm:resizeHandles val="exact"/>
        </dgm:presLayoutVars>
      </dgm:prSet>
      <dgm:spPr/>
    </dgm:pt>
    <dgm:pt modelId="{58CE3823-910C-4C52-8FCB-38ED520473A3}" type="pres">
      <dgm:prSet presAssocID="{567CA1A7-6AE1-4B8C-9764-52B893381C89}" presName="compNode" presStyleCnt="0"/>
      <dgm:spPr/>
    </dgm:pt>
    <dgm:pt modelId="{4C3CF2BA-E0B8-4ACD-892C-4D19EF3972B3}" type="pres">
      <dgm:prSet presAssocID="{567CA1A7-6AE1-4B8C-9764-52B893381C89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C8868910-1313-43D1-874D-C2FFBF89DAE6}" type="pres">
      <dgm:prSet presAssocID="{567CA1A7-6AE1-4B8C-9764-52B893381C8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EF1B81D9-7A99-4154-A8F0-9CC1FD4A4FDD}" type="pres">
      <dgm:prSet presAssocID="{567CA1A7-6AE1-4B8C-9764-52B893381C89}" presName="spaceRect" presStyleCnt="0"/>
      <dgm:spPr/>
    </dgm:pt>
    <dgm:pt modelId="{4BE3899F-FD55-43F2-806C-9A5B144D8283}" type="pres">
      <dgm:prSet presAssocID="{567CA1A7-6AE1-4B8C-9764-52B893381C89}" presName="textRect" presStyleLbl="revTx" presStyleIdx="0" presStyleCnt="3">
        <dgm:presLayoutVars>
          <dgm:chMax val="1"/>
          <dgm:chPref val="1"/>
        </dgm:presLayoutVars>
      </dgm:prSet>
      <dgm:spPr/>
    </dgm:pt>
    <dgm:pt modelId="{33D35217-8A41-4E59-A2B0-A91F4377DA2E}" type="pres">
      <dgm:prSet presAssocID="{DCD81925-8701-4A9A-8304-9924E50DCC17}" presName="sibTrans" presStyleCnt="0"/>
      <dgm:spPr/>
    </dgm:pt>
    <dgm:pt modelId="{AB4F6FA9-CCF5-470D-89D7-070A7C4ACA4A}" type="pres">
      <dgm:prSet presAssocID="{B50C489A-A0C9-47ED-8364-DD8930DFBEA2}" presName="compNode" presStyleCnt="0"/>
      <dgm:spPr/>
    </dgm:pt>
    <dgm:pt modelId="{01FF641B-77F7-4E2F-8D63-B1D6D816D7E3}" type="pres">
      <dgm:prSet presAssocID="{B50C489A-A0C9-47ED-8364-DD8930DFBEA2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827C4746-BC82-425E-A797-746F80F480FE}" type="pres">
      <dgm:prSet presAssocID="{B50C489A-A0C9-47ED-8364-DD8930DFBEA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1EF31A3-BF6A-4904-9DD3-ADAAC987907D}" type="pres">
      <dgm:prSet presAssocID="{B50C489A-A0C9-47ED-8364-DD8930DFBEA2}" presName="spaceRect" presStyleCnt="0"/>
      <dgm:spPr/>
    </dgm:pt>
    <dgm:pt modelId="{33D9C455-CEDC-4AA7-A09E-CEAB3456A3E4}" type="pres">
      <dgm:prSet presAssocID="{B50C489A-A0C9-47ED-8364-DD8930DFBEA2}" presName="textRect" presStyleLbl="revTx" presStyleIdx="1" presStyleCnt="3">
        <dgm:presLayoutVars>
          <dgm:chMax val="1"/>
          <dgm:chPref val="1"/>
        </dgm:presLayoutVars>
      </dgm:prSet>
      <dgm:spPr/>
    </dgm:pt>
    <dgm:pt modelId="{9C31B2AB-DA90-42ED-A4F3-176D49D0A400}" type="pres">
      <dgm:prSet presAssocID="{2F40BEDD-337B-46C5-B3F5-B2CB9379A255}" presName="sibTrans" presStyleCnt="0"/>
      <dgm:spPr/>
    </dgm:pt>
    <dgm:pt modelId="{8F8610E7-C964-4707-B199-4DB14A2C9708}" type="pres">
      <dgm:prSet presAssocID="{EBDA31EF-E280-43CC-A546-35C815542042}" presName="compNode" presStyleCnt="0"/>
      <dgm:spPr/>
    </dgm:pt>
    <dgm:pt modelId="{C156B9BC-0017-421B-BE6D-F90D5C2D89B8}" type="pres">
      <dgm:prSet presAssocID="{EBDA31EF-E280-43CC-A546-35C815542042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DC5C6648-C1B4-4B5B-9923-E9038418622F}" type="pres">
      <dgm:prSet presAssocID="{EBDA31EF-E280-43CC-A546-35C81554204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rt with pulse with solid fill"/>
        </a:ext>
      </dgm:extLst>
    </dgm:pt>
    <dgm:pt modelId="{6B483681-4FC2-4D5C-B422-FB0D851FD3A9}" type="pres">
      <dgm:prSet presAssocID="{EBDA31EF-E280-43CC-A546-35C815542042}" presName="spaceRect" presStyleCnt="0"/>
      <dgm:spPr/>
    </dgm:pt>
    <dgm:pt modelId="{FC3B1DB0-2DD9-4D3C-8ABE-984442177936}" type="pres">
      <dgm:prSet presAssocID="{EBDA31EF-E280-43CC-A546-35C81554204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E6766C44-F470-4468-BF25-1394E8B6587B}" srcId="{E3DD1325-C109-46F9-8511-ED25BDF24C63}" destId="{EBDA31EF-E280-43CC-A546-35C815542042}" srcOrd="2" destOrd="0" parTransId="{23DC9F3C-7D97-49C5-9DBE-512F4B93570C}" sibTransId="{C9E5AC1C-FC2F-4D2D-8A72-7EA039C45D94}"/>
    <dgm:cxn modelId="{E5AE5249-0FCB-4731-BD12-EEA831E0878B}" type="presOf" srcId="{E3DD1325-C109-46F9-8511-ED25BDF24C63}" destId="{E8A89C80-0919-47B2-B14F-F4BF0636B51A}" srcOrd="0" destOrd="0" presId="urn:microsoft.com/office/officeart/2018/5/layout/IconLeafLabelList"/>
    <dgm:cxn modelId="{76F0B794-889F-4150-88CB-0A8B82A0D22B}" srcId="{E3DD1325-C109-46F9-8511-ED25BDF24C63}" destId="{B50C489A-A0C9-47ED-8364-DD8930DFBEA2}" srcOrd="1" destOrd="0" parTransId="{49F4725F-4987-45FE-9668-83ECDB8298D6}" sibTransId="{2F40BEDD-337B-46C5-B3F5-B2CB9379A255}"/>
    <dgm:cxn modelId="{F036F495-81BD-43F5-BEFD-BE693EAF26E2}" type="presOf" srcId="{567CA1A7-6AE1-4B8C-9764-52B893381C89}" destId="{4BE3899F-FD55-43F2-806C-9A5B144D8283}" srcOrd="0" destOrd="0" presId="urn:microsoft.com/office/officeart/2018/5/layout/IconLeafLabelList"/>
    <dgm:cxn modelId="{13A65E96-A5DC-419E-8E9C-EF91438A4790}" srcId="{E3DD1325-C109-46F9-8511-ED25BDF24C63}" destId="{567CA1A7-6AE1-4B8C-9764-52B893381C89}" srcOrd="0" destOrd="0" parTransId="{6329C99E-8F3A-4954-8559-5A6E402051C2}" sibTransId="{DCD81925-8701-4A9A-8304-9924E50DCC17}"/>
    <dgm:cxn modelId="{D3935EF5-761E-4B19-89B8-21FD5BF01F06}" type="presOf" srcId="{B50C489A-A0C9-47ED-8364-DD8930DFBEA2}" destId="{33D9C455-CEDC-4AA7-A09E-CEAB3456A3E4}" srcOrd="0" destOrd="0" presId="urn:microsoft.com/office/officeart/2018/5/layout/IconLeafLabelList"/>
    <dgm:cxn modelId="{AF578FFF-A96F-4985-BA10-3D21501AB077}" type="presOf" srcId="{EBDA31EF-E280-43CC-A546-35C815542042}" destId="{FC3B1DB0-2DD9-4D3C-8ABE-984442177936}" srcOrd="0" destOrd="0" presId="urn:microsoft.com/office/officeart/2018/5/layout/IconLeafLabelList"/>
    <dgm:cxn modelId="{2FBD54B4-FCC0-45BC-8060-A2AA40698543}" type="presParOf" srcId="{E8A89C80-0919-47B2-B14F-F4BF0636B51A}" destId="{58CE3823-910C-4C52-8FCB-38ED520473A3}" srcOrd="0" destOrd="0" presId="urn:microsoft.com/office/officeart/2018/5/layout/IconLeafLabelList"/>
    <dgm:cxn modelId="{B9B9C664-3423-4C4E-AA00-DD3B678CBF40}" type="presParOf" srcId="{58CE3823-910C-4C52-8FCB-38ED520473A3}" destId="{4C3CF2BA-E0B8-4ACD-892C-4D19EF3972B3}" srcOrd="0" destOrd="0" presId="urn:microsoft.com/office/officeart/2018/5/layout/IconLeafLabelList"/>
    <dgm:cxn modelId="{7CE98B63-4726-4733-A990-D3C72373FB66}" type="presParOf" srcId="{58CE3823-910C-4C52-8FCB-38ED520473A3}" destId="{C8868910-1313-43D1-874D-C2FFBF89DAE6}" srcOrd="1" destOrd="0" presId="urn:microsoft.com/office/officeart/2018/5/layout/IconLeafLabelList"/>
    <dgm:cxn modelId="{AEAF7E76-0347-4DBF-A69B-DD29E565D9A7}" type="presParOf" srcId="{58CE3823-910C-4C52-8FCB-38ED520473A3}" destId="{EF1B81D9-7A99-4154-A8F0-9CC1FD4A4FDD}" srcOrd="2" destOrd="0" presId="urn:microsoft.com/office/officeart/2018/5/layout/IconLeafLabelList"/>
    <dgm:cxn modelId="{CF567394-D2E6-406A-82EA-020CB19AE999}" type="presParOf" srcId="{58CE3823-910C-4C52-8FCB-38ED520473A3}" destId="{4BE3899F-FD55-43F2-806C-9A5B144D8283}" srcOrd="3" destOrd="0" presId="urn:microsoft.com/office/officeart/2018/5/layout/IconLeafLabelList"/>
    <dgm:cxn modelId="{E4FF6955-F758-4D88-98C1-2217E1452421}" type="presParOf" srcId="{E8A89C80-0919-47B2-B14F-F4BF0636B51A}" destId="{33D35217-8A41-4E59-A2B0-A91F4377DA2E}" srcOrd="1" destOrd="0" presId="urn:microsoft.com/office/officeart/2018/5/layout/IconLeafLabelList"/>
    <dgm:cxn modelId="{9BD6B7ED-6871-447E-B20B-7F5B1280F976}" type="presParOf" srcId="{E8A89C80-0919-47B2-B14F-F4BF0636B51A}" destId="{AB4F6FA9-CCF5-470D-89D7-070A7C4ACA4A}" srcOrd="2" destOrd="0" presId="urn:microsoft.com/office/officeart/2018/5/layout/IconLeafLabelList"/>
    <dgm:cxn modelId="{DEE41D86-A8B6-48AA-A1C1-9B59CECFB317}" type="presParOf" srcId="{AB4F6FA9-CCF5-470D-89D7-070A7C4ACA4A}" destId="{01FF641B-77F7-4E2F-8D63-B1D6D816D7E3}" srcOrd="0" destOrd="0" presId="urn:microsoft.com/office/officeart/2018/5/layout/IconLeafLabelList"/>
    <dgm:cxn modelId="{17490B57-EF52-461E-8576-4966FAEE0B36}" type="presParOf" srcId="{AB4F6FA9-CCF5-470D-89D7-070A7C4ACA4A}" destId="{827C4746-BC82-425E-A797-746F80F480FE}" srcOrd="1" destOrd="0" presId="urn:microsoft.com/office/officeart/2018/5/layout/IconLeafLabelList"/>
    <dgm:cxn modelId="{7D193375-7710-4C05-AAD9-3100432D9D72}" type="presParOf" srcId="{AB4F6FA9-CCF5-470D-89D7-070A7C4ACA4A}" destId="{21EF31A3-BF6A-4904-9DD3-ADAAC987907D}" srcOrd="2" destOrd="0" presId="urn:microsoft.com/office/officeart/2018/5/layout/IconLeafLabelList"/>
    <dgm:cxn modelId="{84FD95D0-1B69-48EB-B78A-19C9B818CE67}" type="presParOf" srcId="{AB4F6FA9-CCF5-470D-89D7-070A7C4ACA4A}" destId="{33D9C455-CEDC-4AA7-A09E-CEAB3456A3E4}" srcOrd="3" destOrd="0" presId="urn:microsoft.com/office/officeart/2018/5/layout/IconLeafLabelList"/>
    <dgm:cxn modelId="{D2A42B61-EB5E-4E48-85DB-2A4ABDDF7C59}" type="presParOf" srcId="{E8A89C80-0919-47B2-B14F-F4BF0636B51A}" destId="{9C31B2AB-DA90-42ED-A4F3-176D49D0A400}" srcOrd="3" destOrd="0" presId="urn:microsoft.com/office/officeart/2018/5/layout/IconLeafLabelList"/>
    <dgm:cxn modelId="{D4C09534-9F1B-4251-ACB5-7E6238E6055D}" type="presParOf" srcId="{E8A89C80-0919-47B2-B14F-F4BF0636B51A}" destId="{8F8610E7-C964-4707-B199-4DB14A2C9708}" srcOrd="4" destOrd="0" presId="urn:microsoft.com/office/officeart/2018/5/layout/IconLeafLabelList"/>
    <dgm:cxn modelId="{F86DE448-CC49-4F29-A7E6-66E577163CCB}" type="presParOf" srcId="{8F8610E7-C964-4707-B199-4DB14A2C9708}" destId="{C156B9BC-0017-421B-BE6D-F90D5C2D89B8}" srcOrd="0" destOrd="0" presId="urn:microsoft.com/office/officeart/2018/5/layout/IconLeafLabelList"/>
    <dgm:cxn modelId="{B277A244-E53B-4421-9084-29003877878A}" type="presParOf" srcId="{8F8610E7-C964-4707-B199-4DB14A2C9708}" destId="{DC5C6648-C1B4-4B5B-9923-E9038418622F}" srcOrd="1" destOrd="0" presId="urn:microsoft.com/office/officeart/2018/5/layout/IconLeafLabelList"/>
    <dgm:cxn modelId="{A3C0F103-BF29-4D67-B70D-BF11D935E7B6}" type="presParOf" srcId="{8F8610E7-C964-4707-B199-4DB14A2C9708}" destId="{6B483681-4FC2-4D5C-B422-FB0D851FD3A9}" srcOrd="2" destOrd="0" presId="urn:microsoft.com/office/officeart/2018/5/layout/IconLeafLabelList"/>
    <dgm:cxn modelId="{E95E4043-09F3-49EE-AE46-C482CE2E0E08}" type="presParOf" srcId="{8F8610E7-C964-4707-B199-4DB14A2C9708}" destId="{FC3B1DB0-2DD9-4D3C-8ABE-984442177936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FA32EE-9D8B-42FE-8CAF-5F453C6DCE4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9004466-E4AD-4505-BC77-4D813D506592}">
      <dgm:prSet phldrT="[Text]" custT="1"/>
      <dgm:spPr/>
      <dgm:t>
        <a:bodyPr/>
        <a:lstStyle/>
        <a:p>
          <a:r>
            <a:rPr lang="en-US" sz="2400"/>
            <a:t>Labor Market–Geography</a:t>
          </a:r>
        </a:p>
      </dgm:t>
    </dgm:pt>
    <dgm:pt modelId="{F45512EE-ADD1-4F7D-89C4-F9A74D22D4FE}" type="parTrans" cxnId="{9624D997-AB9B-491A-9235-658B3C460EC8}">
      <dgm:prSet/>
      <dgm:spPr/>
      <dgm:t>
        <a:bodyPr/>
        <a:lstStyle/>
        <a:p>
          <a:endParaRPr lang="en-US"/>
        </a:p>
      </dgm:t>
    </dgm:pt>
    <dgm:pt modelId="{C76BB222-8A51-46EC-8683-865ACBF7BB75}" type="sibTrans" cxnId="{9624D997-AB9B-491A-9235-658B3C460EC8}">
      <dgm:prSet/>
      <dgm:spPr/>
      <dgm:t>
        <a:bodyPr/>
        <a:lstStyle/>
        <a:p>
          <a:endParaRPr lang="en-US"/>
        </a:p>
      </dgm:t>
    </dgm:pt>
    <dgm:pt modelId="{D5FF60F1-041A-45CD-8E3E-64B0327B8D2E}">
      <dgm:prSet phldrT="[Text]" custT="1"/>
      <dgm:spPr/>
      <dgm:t>
        <a:bodyPr/>
        <a:lstStyle/>
        <a:p>
          <a:r>
            <a:rPr lang="en-US" sz="2400"/>
            <a:t>Cost of Living</a:t>
          </a:r>
        </a:p>
      </dgm:t>
    </dgm:pt>
    <dgm:pt modelId="{0E3E94DA-21B4-4DD5-BE69-BAA8D44E5D28}" type="sibTrans" cxnId="{F881F200-A9F7-4256-884E-6E608B99E8AE}">
      <dgm:prSet/>
      <dgm:spPr/>
      <dgm:t>
        <a:bodyPr/>
        <a:lstStyle/>
        <a:p>
          <a:endParaRPr lang="en-US"/>
        </a:p>
      </dgm:t>
    </dgm:pt>
    <dgm:pt modelId="{8C448643-A3CF-4FA9-96DC-314065C98339}" type="parTrans" cxnId="{F881F200-A9F7-4256-884E-6E608B99E8AE}">
      <dgm:prSet/>
      <dgm:spPr/>
      <dgm:t>
        <a:bodyPr/>
        <a:lstStyle/>
        <a:p>
          <a:endParaRPr lang="en-US"/>
        </a:p>
      </dgm:t>
    </dgm:pt>
    <dgm:pt modelId="{055F9A83-688A-4565-B406-B855D66BFDFC}">
      <dgm:prSet phldrT="[Text]" custT="1"/>
      <dgm:spPr/>
      <dgm:t>
        <a:bodyPr/>
        <a:lstStyle/>
        <a:p>
          <a:r>
            <a:rPr lang="en-US" sz="2400"/>
            <a:t>Services and Programs</a:t>
          </a:r>
        </a:p>
      </dgm:t>
    </dgm:pt>
    <dgm:pt modelId="{692EE0FC-687A-49C2-BDCF-190A96CB391E}" type="sibTrans" cxnId="{E0B07964-6143-4EDB-AED2-6C0EA4E2ACD6}">
      <dgm:prSet/>
      <dgm:spPr/>
      <dgm:t>
        <a:bodyPr/>
        <a:lstStyle/>
        <a:p>
          <a:endParaRPr lang="en-US"/>
        </a:p>
      </dgm:t>
    </dgm:pt>
    <dgm:pt modelId="{B240013A-1D4D-4729-B6EA-0858FF8114FA}" type="parTrans" cxnId="{E0B07964-6143-4EDB-AED2-6C0EA4E2ACD6}">
      <dgm:prSet/>
      <dgm:spPr/>
      <dgm:t>
        <a:bodyPr/>
        <a:lstStyle/>
        <a:p>
          <a:endParaRPr lang="en-US"/>
        </a:p>
      </dgm:t>
    </dgm:pt>
    <dgm:pt modelId="{2546C0A1-628B-4FC0-A291-11EA76E5F44E}">
      <dgm:prSet phldrT="[Text]" custT="1"/>
      <dgm:spPr/>
      <dgm:t>
        <a:bodyPr/>
        <a:lstStyle/>
        <a:p>
          <a:r>
            <a:rPr lang="en-US" sz="2400"/>
            <a:t>Organizational Type/Structure</a:t>
          </a:r>
        </a:p>
      </dgm:t>
    </dgm:pt>
    <dgm:pt modelId="{2D4B86A4-4F98-422D-8F57-7D2784503C2B}" type="parTrans" cxnId="{B301F868-77B9-46C6-B752-6D99B44D3DA4}">
      <dgm:prSet/>
      <dgm:spPr/>
      <dgm:t>
        <a:bodyPr/>
        <a:lstStyle/>
        <a:p>
          <a:endParaRPr lang="en-US"/>
        </a:p>
      </dgm:t>
    </dgm:pt>
    <dgm:pt modelId="{AFEA401F-668C-4F90-AB94-2A71AFBFB1B8}" type="sibTrans" cxnId="{B301F868-77B9-46C6-B752-6D99B44D3DA4}">
      <dgm:prSet/>
      <dgm:spPr/>
      <dgm:t>
        <a:bodyPr/>
        <a:lstStyle/>
        <a:p>
          <a:endParaRPr lang="en-US"/>
        </a:p>
      </dgm:t>
    </dgm:pt>
    <dgm:pt modelId="{B9319089-C32D-4B82-9A08-E615C24D234C}">
      <dgm:prSet phldrT="[Text]" custT="1"/>
      <dgm:spPr/>
      <dgm:t>
        <a:bodyPr/>
        <a:lstStyle/>
        <a:p>
          <a:r>
            <a:rPr lang="en-US" sz="2400"/>
            <a:t>Population, Number of Employees, and Budgets</a:t>
          </a:r>
        </a:p>
      </dgm:t>
    </dgm:pt>
    <dgm:pt modelId="{936DF006-0D57-4751-B0A8-CECD4EC2EB53}" type="parTrans" cxnId="{D8E9D882-ADA1-4C20-A086-000DA9AADEE1}">
      <dgm:prSet/>
      <dgm:spPr/>
      <dgm:t>
        <a:bodyPr/>
        <a:lstStyle/>
        <a:p>
          <a:endParaRPr lang="en-US"/>
        </a:p>
      </dgm:t>
    </dgm:pt>
    <dgm:pt modelId="{80DAA1A7-F941-4BEA-9A43-58377F2E5570}" type="sibTrans" cxnId="{D8E9D882-ADA1-4C20-A086-000DA9AADEE1}">
      <dgm:prSet/>
      <dgm:spPr/>
      <dgm:t>
        <a:bodyPr/>
        <a:lstStyle/>
        <a:p>
          <a:endParaRPr lang="en-US"/>
        </a:p>
      </dgm:t>
    </dgm:pt>
    <dgm:pt modelId="{0F077736-106B-4732-9BBC-2FA416FDA2F5}" type="pres">
      <dgm:prSet presAssocID="{F1FA32EE-9D8B-42FE-8CAF-5F453C6DCE43}" presName="Name0" presStyleCnt="0">
        <dgm:presLayoutVars>
          <dgm:chMax val="7"/>
          <dgm:chPref val="7"/>
          <dgm:dir/>
        </dgm:presLayoutVars>
      </dgm:prSet>
      <dgm:spPr/>
    </dgm:pt>
    <dgm:pt modelId="{F2931049-59E2-460B-A4F0-9BDC9A33E10E}" type="pres">
      <dgm:prSet presAssocID="{F1FA32EE-9D8B-42FE-8CAF-5F453C6DCE43}" presName="Name1" presStyleCnt="0"/>
      <dgm:spPr/>
    </dgm:pt>
    <dgm:pt modelId="{2199FD6E-6832-40F0-9F95-A3558970898A}" type="pres">
      <dgm:prSet presAssocID="{F1FA32EE-9D8B-42FE-8CAF-5F453C6DCE43}" presName="cycle" presStyleCnt="0"/>
      <dgm:spPr/>
    </dgm:pt>
    <dgm:pt modelId="{4B82DA90-1DB5-4206-B274-EF8F2E0A0E0D}" type="pres">
      <dgm:prSet presAssocID="{F1FA32EE-9D8B-42FE-8CAF-5F453C6DCE43}" presName="srcNode" presStyleLbl="node1" presStyleIdx="0" presStyleCnt="5"/>
      <dgm:spPr/>
    </dgm:pt>
    <dgm:pt modelId="{1980F0B6-CF50-486D-AF79-582620C92AE4}" type="pres">
      <dgm:prSet presAssocID="{F1FA32EE-9D8B-42FE-8CAF-5F453C6DCE43}" presName="conn" presStyleLbl="parChTrans1D2" presStyleIdx="0" presStyleCnt="1"/>
      <dgm:spPr/>
    </dgm:pt>
    <dgm:pt modelId="{27DFDE77-9A72-413D-B0BB-1427C07B4847}" type="pres">
      <dgm:prSet presAssocID="{F1FA32EE-9D8B-42FE-8CAF-5F453C6DCE43}" presName="extraNode" presStyleLbl="node1" presStyleIdx="0" presStyleCnt="5"/>
      <dgm:spPr/>
    </dgm:pt>
    <dgm:pt modelId="{5AA84E3B-E9AC-4BC3-A3D2-A54AFA96C6AA}" type="pres">
      <dgm:prSet presAssocID="{F1FA32EE-9D8B-42FE-8CAF-5F453C6DCE43}" presName="dstNode" presStyleLbl="node1" presStyleIdx="0" presStyleCnt="5"/>
      <dgm:spPr/>
    </dgm:pt>
    <dgm:pt modelId="{FB4ECC29-2064-44C6-AAFE-E00342B7A950}" type="pres">
      <dgm:prSet presAssocID="{2546C0A1-628B-4FC0-A291-11EA76E5F44E}" presName="text_1" presStyleLbl="node1" presStyleIdx="0" presStyleCnt="5">
        <dgm:presLayoutVars>
          <dgm:bulletEnabled val="1"/>
        </dgm:presLayoutVars>
      </dgm:prSet>
      <dgm:spPr/>
    </dgm:pt>
    <dgm:pt modelId="{3DDD725E-573F-423A-BB4B-87CBC76931E7}" type="pres">
      <dgm:prSet presAssocID="{2546C0A1-628B-4FC0-A291-11EA76E5F44E}" presName="accent_1" presStyleCnt="0"/>
      <dgm:spPr/>
    </dgm:pt>
    <dgm:pt modelId="{90496767-AF39-4468-A7AB-3B67E9D06582}" type="pres">
      <dgm:prSet presAssocID="{2546C0A1-628B-4FC0-A291-11EA76E5F44E}" presName="accentRepeatNode" presStyleLbl="solidFgAcc1" presStyleIdx="0" presStyleCnt="5"/>
      <dgm:spPr/>
    </dgm:pt>
    <dgm:pt modelId="{5A77C9A8-E34F-4F0E-9876-0D7D919BCD5A}" type="pres">
      <dgm:prSet presAssocID="{B9319089-C32D-4B82-9A08-E615C24D234C}" presName="text_2" presStyleLbl="node1" presStyleIdx="1" presStyleCnt="5">
        <dgm:presLayoutVars>
          <dgm:bulletEnabled val="1"/>
        </dgm:presLayoutVars>
      </dgm:prSet>
      <dgm:spPr/>
    </dgm:pt>
    <dgm:pt modelId="{620FCABA-530D-413D-A0BE-809A52CA2B6D}" type="pres">
      <dgm:prSet presAssocID="{B9319089-C32D-4B82-9A08-E615C24D234C}" presName="accent_2" presStyleCnt="0"/>
      <dgm:spPr/>
    </dgm:pt>
    <dgm:pt modelId="{108774C5-F25A-4EAB-8571-AC35421BDF61}" type="pres">
      <dgm:prSet presAssocID="{B9319089-C32D-4B82-9A08-E615C24D234C}" presName="accentRepeatNode" presStyleLbl="solidFgAcc1" presStyleIdx="1" presStyleCnt="5"/>
      <dgm:spPr/>
    </dgm:pt>
    <dgm:pt modelId="{4E2B3D43-C372-41CB-8B9D-58571B55CC3C}" type="pres">
      <dgm:prSet presAssocID="{055F9A83-688A-4565-B406-B855D66BFDFC}" presName="text_3" presStyleLbl="node1" presStyleIdx="2" presStyleCnt="5">
        <dgm:presLayoutVars>
          <dgm:bulletEnabled val="1"/>
        </dgm:presLayoutVars>
      </dgm:prSet>
      <dgm:spPr/>
    </dgm:pt>
    <dgm:pt modelId="{631752A5-BF8C-4BD7-9475-9B73492087E8}" type="pres">
      <dgm:prSet presAssocID="{055F9A83-688A-4565-B406-B855D66BFDFC}" presName="accent_3" presStyleCnt="0"/>
      <dgm:spPr/>
    </dgm:pt>
    <dgm:pt modelId="{778DBFC7-4877-471C-A882-CF47BA1C4EFB}" type="pres">
      <dgm:prSet presAssocID="{055F9A83-688A-4565-B406-B855D66BFDFC}" presName="accentRepeatNode" presStyleLbl="solidFgAcc1" presStyleIdx="2" presStyleCnt="5"/>
      <dgm:spPr/>
    </dgm:pt>
    <dgm:pt modelId="{296F718B-9A8E-4AE6-B428-0CFD8A98D6DA}" type="pres">
      <dgm:prSet presAssocID="{F9004466-E4AD-4505-BC77-4D813D506592}" presName="text_4" presStyleLbl="node1" presStyleIdx="3" presStyleCnt="5">
        <dgm:presLayoutVars>
          <dgm:bulletEnabled val="1"/>
        </dgm:presLayoutVars>
      </dgm:prSet>
      <dgm:spPr/>
    </dgm:pt>
    <dgm:pt modelId="{8E991225-9BF0-458C-98EE-D1F87DDF0DF9}" type="pres">
      <dgm:prSet presAssocID="{F9004466-E4AD-4505-BC77-4D813D506592}" presName="accent_4" presStyleCnt="0"/>
      <dgm:spPr/>
    </dgm:pt>
    <dgm:pt modelId="{7D16E75F-452E-45E1-81F2-9F994214C95A}" type="pres">
      <dgm:prSet presAssocID="{F9004466-E4AD-4505-BC77-4D813D506592}" presName="accentRepeatNode" presStyleLbl="solidFgAcc1" presStyleIdx="3" presStyleCnt="5"/>
      <dgm:spPr>
        <a:solidFill>
          <a:schemeClr val="bg1"/>
        </a:solidFill>
      </dgm:spPr>
    </dgm:pt>
    <dgm:pt modelId="{EB7A5F20-A3E7-4A00-96E1-89D2CA33CE84}" type="pres">
      <dgm:prSet presAssocID="{D5FF60F1-041A-45CD-8E3E-64B0327B8D2E}" presName="text_5" presStyleLbl="node1" presStyleIdx="4" presStyleCnt="5">
        <dgm:presLayoutVars>
          <dgm:bulletEnabled val="1"/>
        </dgm:presLayoutVars>
      </dgm:prSet>
      <dgm:spPr/>
    </dgm:pt>
    <dgm:pt modelId="{35607895-CC2B-4C7E-863A-8006E0E12E21}" type="pres">
      <dgm:prSet presAssocID="{D5FF60F1-041A-45CD-8E3E-64B0327B8D2E}" presName="accent_5" presStyleCnt="0"/>
      <dgm:spPr/>
    </dgm:pt>
    <dgm:pt modelId="{4495B99E-7A53-4DE3-A960-D1B86D56AF2F}" type="pres">
      <dgm:prSet presAssocID="{D5FF60F1-041A-45CD-8E3E-64B0327B8D2E}" presName="accentRepeatNode" presStyleLbl="solidFgAcc1" presStyleIdx="4" presStyleCnt="5"/>
      <dgm:spPr>
        <a:solidFill>
          <a:schemeClr val="bg1"/>
        </a:solidFill>
      </dgm:spPr>
    </dgm:pt>
  </dgm:ptLst>
  <dgm:cxnLst>
    <dgm:cxn modelId="{F881F200-A9F7-4256-884E-6E608B99E8AE}" srcId="{F1FA32EE-9D8B-42FE-8CAF-5F453C6DCE43}" destId="{D5FF60F1-041A-45CD-8E3E-64B0327B8D2E}" srcOrd="4" destOrd="0" parTransId="{8C448643-A3CF-4FA9-96DC-314065C98339}" sibTransId="{0E3E94DA-21B4-4DD5-BE69-BAA8D44E5D28}"/>
    <dgm:cxn modelId="{6721BD5C-AB10-429A-9C5A-7F4128C0A18F}" type="presOf" srcId="{F9004466-E4AD-4505-BC77-4D813D506592}" destId="{296F718B-9A8E-4AE6-B428-0CFD8A98D6DA}" srcOrd="0" destOrd="0" presId="urn:microsoft.com/office/officeart/2008/layout/VerticalCurvedList"/>
    <dgm:cxn modelId="{E0B07964-6143-4EDB-AED2-6C0EA4E2ACD6}" srcId="{F1FA32EE-9D8B-42FE-8CAF-5F453C6DCE43}" destId="{055F9A83-688A-4565-B406-B855D66BFDFC}" srcOrd="2" destOrd="0" parTransId="{B240013A-1D4D-4729-B6EA-0858FF8114FA}" sibTransId="{692EE0FC-687A-49C2-BDCF-190A96CB391E}"/>
    <dgm:cxn modelId="{B301F868-77B9-46C6-B752-6D99B44D3DA4}" srcId="{F1FA32EE-9D8B-42FE-8CAF-5F453C6DCE43}" destId="{2546C0A1-628B-4FC0-A291-11EA76E5F44E}" srcOrd="0" destOrd="0" parTransId="{2D4B86A4-4F98-422D-8F57-7D2784503C2B}" sibTransId="{AFEA401F-668C-4F90-AB94-2A71AFBFB1B8}"/>
    <dgm:cxn modelId="{3FED4F6C-B4D3-4874-A430-0BB218E03F5C}" type="presOf" srcId="{055F9A83-688A-4565-B406-B855D66BFDFC}" destId="{4E2B3D43-C372-41CB-8B9D-58571B55CC3C}" srcOrd="0" destOrd="0" presId="urn:microsoft.com/office/officeart/2008/layout/VerticalCurvedList"/>
    <dgm:cxn modelId="{03C6DF72-A85E-4D05-9C4A-0C9AC76BF687}" type="presOf" srcId="{F1FA32EE-9D8B-42FE-8CAF-5F453C6DCE43}" destId="{0F077736-106B-4732-9BBC-2FA416FDA2F5}" srcOrd="0" destOrd="0" presId="urn:microsoft.com/office/officeart/2008/layout/VerticalCurvedList"/>
    <dgm:cxn modelId="{D8E9D882-ADA1-4C20-A086-000DA9AADEE1}" srcId="{F1FA32EE-9D8B-42FE-8CAF-5F453C6DCE43}" destId="{B9319089-C32D-4B82-9A08-E615C24D234C}" srcOrd="1" destOrd="0" parTransId="{936DF006-0D57-4751-B0A8-CECD4EC2EB53}" sibTransId="{80DAA1A7-F941-4BEA-9A43-58377F2E5570}"/>
    <dgm:cxn modelId="{9624D997-AB9B-491A-9235-658B3C460EC8}" srcId="{F1FA32EE-9D8B-42FE-8CAF-5F453C6DCE43}" destId="{F9004466-E4AD-4505-BC77-4D813D506592}" srcOrd="3" destOrd="0" parTransId="{F45512EE-ADD1-4F7D-89C4-F9A74D22D4FE}" sibTransId="{C76BB222-8A51-46EC-8683-865ACBF7BB75}"/>
    <dgm:cxn modelId="{20E118B5-CC8A-496A-B58F-B9F9A3F367C9}" type="presOf" srcId="{2546C0A1-628B-4FC0-A291-11EA76E5F44E}" destId="{FB4ECC29-2064-44C6-AAFE-E00342B7A950}" srcOrd="0" destOrd="0" presId="urn:microsoft.com/office/officeart/2008/layout/VerticalCurvedList"/>
    <dgm:cxn modelId="{B2B951C6-164A-453B-9A4A-DF2D46E8ABC6}" type="presOf" srcId="{D5FF60F1-041A-45CD-8E3E-64B0327B8D2E}" destId="{EB7A5F20-A3E7-4A00-96E1-89D2CA33CE84}" srcOrd="0" destOrd="0" presId="urn:microsoft.com/office/officeart/2008/layout/VerticalCurvedList"/>
    <dgm:cxn modelId="{E06BFDD6-501D-44FC-8539-C921FD6839FA}" type="presOf" srcId="{AFEA401F-668C-4F90-AB94-2A71AFBFB1B8}" destId="{1980F0B6-CF50-486D-AF79-582620C92AE4}" srcOrd="0" destOrd="0" presId="urn:microsoft.com/office/officeart/2008/layout/VerticalCurvedList"/>
    <dgm:cxn modelId="{DE6C36E7-AE4D-47BE-A44F-6AC22842B294}" type="presOf" srcId="{B9319089-C32D-4B82-9A08-E615C24D234C}" destId="{5A77C9A8-E34F-4F0E-9876-0D7D919BCD5A}" srcOrd="0" destOrd="0" presId="urn:microsoft.com/office/officeart/2008/layout/VerticalCurvedList"/>
    <dgm:cxn modelId="{FCB8FF00-D4C8-4E47-B8BD-859CC72D810C}" type="presParOf" srcId="{0F077736-106B-4732-9BBC-2FA416FDA2F5}" destId="{F2931049-59E2-460B-A4F0-9BDC9A33E10E}" srcOrd="0" destOrd="0" presId="urn:microsoft.com/office/officeart/2008/layout/VerticalCurvedList"/>
    <dgm:cxn modelId="{88F15DED-7450-4798-AFA9-C78C0C0942CF}" type="presParOf" srcId="{F2931049-59E2-460B-A4F0-9BDC9A33E10E}" destId="{2199FD6E-6832-40F0-9F95-A3558970898A}" srcOrd="0" destOrd="0" presId="urn:microsoft.com/office/officeart/2008/layout/VerticalCurvedList"/>
    <dgm:cxn modelId="{B2AA4E3F-46B7-488F-9E9A-06E4EBACDF34}" type="presParOf" srcId="{2199FD6E-6832-40F0-9F95-A3558970898A}" destId="{4B82DA90-1DB5-4206-B274-EF8F2E0A0E0D}" srcOrd="0" destOrd="0" presId="urn:microsoft.com/office/officeart/2008/layout/VerticalCurvedList"/>
    <dgm:cxn modelId="{8823A4C6-DAF2-44C8-B14C-0BEE3715AF61}" type="presParOf" srcId="{2199FD6E-6832-40F0-9F95-A3558970898A}" destId="{1980F0B6-CF50-486D-AF79-582620C92AE4}" srcOrd="1" destOrd="0" presId="urn:microsoft.com/office/officeart/2008/layout/VerticalCurvedList"/>
    <dgm:cxn modelId="{24802EC3-73E9-462F-B8AD-752C31446EDC}" type="presParOf" srcId="{2199FD6E-6832-40F0-9F95-A3558970898A}" destId="{27DFDE77-9A72-413D-B0BB-1427C07B4847}" srcOrd="2" destOrd="0" presId="urn:microsoft.com/office/officeart/2008/layout/VerticalCurvedList"/>
    <dgm:cxn modelId="{9CFCDAB3-4A54-4542-976C-A63501953C7B}" type="presParOf" srcId="{2199FD6E-6832-40F0-9F95-A3558970898A}" destId="{5AA84E3B-E9AC-4BC3-A3D2-A54AFA96C6AA}" srcOrd="3" destOrd="0" presId="urn:microsoft.com/office/officeart/2008/layout/VerticalCurvedList"/>
    <dgm:cxn modelId="{096239E5-BA7E-4434-A95A-D61717924F23}" type="presParOf" srcId="{F2931049-59E2-460B-A4F0-9BDC9A33E10E}" destId="{FB4ECC29-2064-44C6-AAFE-E00342B7A950}" srcOrd="1" destOrd="0" presId="urn:microsoft.com/office/officeart/2008/layout/VerticalCurvedList"/>
    <dgm:cxn modelId="{318610BD-35A5-4604-BBB5-6CABE309ADDD}" type="presParOf" srcId="{F2931049-59E2-460B-A4F0-9BDC9A33E10E}" destId="{3DDD725E-573F-423A-BB4B-87CBC76931E7}" srcOrd="2" destOrd="0" presId="urn:microsoft.com/office/officeart/2008/layout/VerticalCurvedList"/>
    <dgm:cxn modelId="{3225CCBA-5309-4C6F-AC20-FAD4B1B305D8}" type="presParOf" srcId="{3DDD725E-573F-423A-BB4B-87CBC76931E7}" destId="{90496767-AF39-4468-A7AB-3B67E9D06582}" srcOrd="0" destOrd="0" presId="urn:microsoft.com/office/officeart/2008/layout/VerticalCurvedList"/>
    <dgm:cxn modelId="{4304207C-35C9-4A02-AC14-088B31C72147}" type="presParOf" srcId="{F2931049-59E2-460B-A4F0-9BDC9A33E10E}" destId="{5A77C9A8-E34F-4F0E-9876-0D7D919BCD5A}" srcOrd="3" destOrd="0" presId="urn:microsoft.com/office/officeart/2008/layout/VerticalCurvedList"/>
    <dgm:cxn modelId="{DF1554A8-2FA6-4596-8C79-83A1BA0536D6}" type="presParOf" srcId="{F2931049-59E2-460B-A4F0-9BDC9A33E10E}" destId="{620FCABA-530D-413D-A0BE-809A52CA2B6D}" srcOrd="4" destOrd="0" presId="urn:microsoft.com/office/officeart/2008/layout/VerticalCurvedList"/>
    <dgm:cxn modelId="{E71CA0A5-F834-43CA-8FD3-68A69FD9C86E}" type="presParOf" srcId="{620FCABA-530D-413D-A0BE-809A52CA2B6D}" destId="{108774C5-F25A-4EAB-8571-AC35421BDF61}" srcOrd="0" destOrd="0" presId="urn:microsoft.com/office/officeart/2008/layout/VerticalCurvedList"/>
    <dgm:cxn modelId="{B7FB1975-453E-409F-847C-8C1ED7593892}" type="presParOf" srcId="{F2931049-59E2-460B-A4F0-9BDC9A33E10E}" destId="{4E2B3D43-C372-41CB-8B9D-58571B55CC3C}" srcOrd="5" destOrd="0" presId="urn:microsoft.com/office/officeart/2008/layout/VerticalCurvedList"/>
    <dgm:cxn modelId="{A1667E0B-6FD5-401B-94FA-59271581E5A2}" type="presParOf" srcId="{F2931049-59E2-460B-A4F0-9BDC9A33E10E}" destId="{631752A5-BF8C-4BD7-9475-9B73492087E8}" srcOrd="6" destOrd="0" presId="urn:microsoft.com/office/officeart/2008/layout/VerticalCurvedList"/>
    <dgm:cxn modelId="{03138569-66E8-45E3-B5D1-843EA4B1CE32}" type="presParOf" srcId="{631752A5-BF8C-4BD7-9475-9B73492087E8}" destId="{778DBFC7-4877-471C-A882-CF47BA1C4EFB}" srcOrd="0" destOrd="0" presId="urn:microsoft.com/office/officeart/2008/layout/VerticalCurvedList"/>
    <dgm:cxn modelId="{FE2AB4B4-A9CA-4B29-AC3A-3ACE52B57997}" type="presParOf" srcId="{F2931049-59E2-460B-A4F0-9BDC9A33E10E}" destId="{296F718B-9A8E-4AE6-B428-0CFD8A98D6DA}" srcOrd="7" destOrd="0" presId="urn:microsoft.com/office/officeart/2008/layout/VerticalCurvedList"/>
    <dgm:cxn modelId="{87B71450-173F-4D5D-817E-BBD94764C646}" type="presParOf" srcId="{F2931049-59E2-460B-A4F0-9BDC9A33E10E}" destId="{8E991225-9BF0-458C-98EE-D1F87DDF0DF9}" srcOrd="8" destOrd="0" presId="urn:microsoft.com/office/officeart/2008/layout/VerticalCurvedList"/>
    <dgm:cxn modelId="{65539A00-6D90-4D32-B287-871B0F25D7C6}" type="presParOf" srcId="{8E991225-9BF0-458C-98EE-D1F87DDF0DF9}" destId="{7D16E75F-452E-45E1-81F2-9F994214C95A}" srcOrd="0" destOrd="0" presId="urn:microsoft.com/office/officeart/2008/layout/VerticalCurvedList"/>
    <dgm:cxn modelId="{DCD2A7FF-CA03-47AC-B9C9-32729E97FA53}" type="presParOf" srcId="{F2931049-59E2-460B-A4F0-9BDC9A33E10E}" destId="{EB7A5F20-A3E7-4A00-96E1-89D2CA33CE84}" srcOrd="9" destOrd="0" presId="urn:microsoft.com/office/officeart/2008/layout/VerticalCurvedList"/>
    <dgm:cxn modelId="{9B00943E-28AD-4CD5-A3C7-1F1B942FDF7A}" type="presParOf" srcId="{F2931049-59E2-460B-A4F0-9BDC9A33E10E}" destId="{35607895-CC2B-4C7E-863A-8006E0E12E21}" srcOrd="10" destOrd="0" presId="urn:microsoft.com/office/officeart/2008/layout/VerticalCurvedList"/>
    <dgm:cxn modelId="{D862D3D9-7618-429E-B1F6-2D083008A3CA}" type="presParOf" srcId="{35607895-CC2B-4C7E-863A-8006E0E12E21}" destId="{4495B99E-7A53-4DE3-A960-D1B86D56AF2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A837E5F-2898-4B82-B6C6-CFB4B4BDB47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4470E7-5581-4EBA-AAFC-620AED6B4BBC}">
      <dgm:prSet phldrT="[Text]" custT="1"/>
      <dgm:spPr>
        <a:solidFill>
          <a:schemeClr val="accent1">
            <a:hueOff val="0"/>
            <a:satOff val="0"/>
            <a:lumOff val="0"/>
          </a:schemeClr>
        </a:solidFill>
      </dgm:spPr>
      <dgm:t>
        <a:bodyPr/>
        <a:lstStyle/>
        <a:p>
          <a:r>
            <a:rPr lang="en-US" sz="2000"/>
            <a:t>Each factor analyzed, ranked</a:t>
          </a:r>
        </a:p>
      </dgm:t>
    </dgm:pt>
    <dgm:pt modelId="{8CB34385-E13B-4A04-925B-BEDAC9C590EC}" type="parTrans" cxnId="{9C78017A-61B0-4227-B9DB-12B60C706E72}">
      <dgm:prSet/>
      <dgm:spPr/>
      <dgm:t>
        <a:bodyPr/>
        <a:lstStyle/>
        <a:p>
          <a:endParaRPr lang="en-US"/>
        </a:p>
      </dgm:t>
    </dgm:pt>
    <dgm:pt modelId="{C1342116-B765-486B-9000-96EFFB947463}" type="sibTrans" cxnId="{9C78017A-61B0-4227-B9DB-12B60C706E72}">
      <dgm:prSet/>
      <dgm:spPr/>
      <dgm:t>
        <a:bodyPr/>
        <a:lstStyle/>
        <a:p>
          <a:endParaRPr lang="en-US"/>
        </a:p>
      </dgm:t>
    </dgm:pt>
    <dgm:pt modelId="{5B35A3DA-9ED6-4788-A2E7-5874FE468D2F}">
      <dgm:prSet phldrT="[Text]" custT="1"/>
      <dgm:spPr/>
      <dgm:t>
        <a:bodyPr/>
        <a:lstStyle/>
        <a:p>
          <a:r>
            <a:rPr lang="en-US" sz="2000"/>
            <a:t>Determine similarity</a:t>
          </a:r>
        </a:p>
      </dgm:t>
    </dgm:pt>
    <dgm:pt modelId="{E021CD34-7AB8-486D-A874-B1AE06D2687D}" type="parTrans" cxnId="{CB31436E-6385-44B6-AB4A-FAEC794075F4}">
      <dgm:prSet/>
      <dgm:spPr/>
      <dgm:t>
        <a:bodyPr/>
        <a:lstStyle/>
        <a:p>
          <a:endParaRPr lang="en-US"/>
        </a:p>
      </dgm:t>
    </dgm:pt>
    <dgm:pt modelId="{C8CD14A3-0708-4031-8FAA-03695B641534}" type="sibTrans" cxnId="{CB31436E-6385-44B6-AB4A-FAEC794075F4}">
      <dgm:prSet/>
      <dgm:spPr/>
      <dgm:t>
        <a:bodyPr/>
        <a:lstStyle/>
        <a:p>
          <a:endParaRPr lang="en-US"/>
        </a:p>
      </dgm:t>
    </dgm:pt>
    <dgm:pt modelId="{6E0F2D8C-9294-4D2C-B788-1B1ECDCCF7C5}" type="pres">
      <dgm:prSet presAssocID="{BA837E5F-2898-4B82-B6C6-CFB4B4BDB47B}" presName="diagram" presStyleCnt="0">
        <dgm:presLayoutVars>
          <dgm:dir/>
          <dgm:resizeHandles val="exact"/>
        </dgm:presLayoutVars>
      </dgm:prSet>
      <dgm:spPr/>
    </dgm:pt>
    <dgm:pt modelId="{910CD347-7534-4331-B062-B9DADFF29ACB}" type="pres">
      <dgm:prSet presAssocID="{214470E7-5581-4EBA-AAFC-620AED6B4BBC}" presName="node" presStyleLbl="node1" presStyleIdx="0" presStyleCnt="2">
        <dgm:presLayoutVars>
          <dgm:bulletEnabled val="1"/>
        </dgm:presLayoutVars>
      </dgm:prSet>
      <dgm:spPr/>
    </dgm:pt>
    <dgm:pt modelId="{7B0A0FB2-4C2B-4BD5-A501-439535B0FFF2}" type="pres">
      <dgm:prSet presAssocID="{C1342116-B765-486B-9000-96EFFB947463}" presName="sibTrans" presStyleCnt="0"/>
      <dgm:spPr/>
    </dgm:pt>
    <dgm:pt modelId="{DD200C31-4B4B-46F7-87E7-7993222BB592}" type="pres">
      <dgm:prSet presAssocID="{5B35A3DA-9ED6-4788-A2E7-5874FE468D2F}" presName="node" presStyleLbl="node1" presStyleIdx="1" presStyleCnt="2">
        <dgm:presLayoutVars>
          <dgm:bulletEnabled val="1"/>
        </dgm:presLayoutVars>
      </dgm:prSet>
      <dgm:spPr/>
    </dgm:pt>
  </dgm:ptLst>
  <dgm:cxnLst>
    <dgm:cxn modelId="{6BF2C228-72DB-4C6F-A496-7D97EEC58866}" type="presOf" srcId="{5B35A3DA-9ED6-4788-A2E7-5874FE468D2F}" destId="{DD200C31-4B4B-46F7-87E7-7993222BB592}" srcOrd="0" destOrd="0" presId="urn:microsoft.com/office/officeart/2005/8/layout/default"/>
    <dgm:cxn modelId="{8C53426E-0910-4DF1-82D0-88F980EBB5B8}" type="presOf" srcId="{BA837E5F-2898-4B82-B6C6-CFB4B4BDB47B}" destId="{6E0F2D8C-9294-4D2C-B788-1B1ECDCCF7C5}" srcOrd="0" destOrd="0" presId="urn:microsoft.com/office/officeart/2005/8/layout/default"/>
    <dgm:cxn modelId="{CB31436E-6385-44B6-AB4A-FAEC794075F4}" srcId="{BA837E5F-2898-4B82-B6C6-CFB4B4BDB47B}" destId="{5B35A3DA-9ED6-4788-A2E7-5874FE468D2F}" srcOrd="1" destOrd="0" parTransId="{E021CD34-7AB8-486D-A874-B1AE06D2687D}" sibTransId="{C8CD14A3-0708-4031-8FAA-03695B641534}"/>
    <dgm:cxn modelId="{9C78017A-61B0-4227-B9DB-12B60C706E72}" srcId="{BA837E5F-2898-4B82-B6C6-CFB4B4BDB47B}" destId="{214470E7-5581-4EBA-AAFC-620AED6B4BBC}" srcOrd="0" destOrd="0" parTransId="{8CB34385-E13B-4A04-925B-BEDAC9C590EC}" sibTransId="{C1342116-B765-486B-9000-96EFFB947463}"/>
    <dgm:cxn modelId="{8A2DE9BB-7F72-4957-AC76-95F6C51B55DF}" type="presOf" srcId="{214470E7-5581-4EBA-AAFC-620AED6B4BBC}" destId="{910CD347-7534-4331-B062-B9DADFF29ACB}" srcOrd="0" destOrd="0" presId="urn:microsoft.com/office/officeart/2005/8/layout/default"/>
    <dgm:cxn modelId="{598AA3DC-D27F-4049-A5FB-35B08A91DDB9}" type="presParOf" srcId="{6E0F2D8C-9294-4D2C-B788-1B1ECDCCF7C5}" destId="{910CD347-7534-4331-B062-B9DADFF29ACB}" srcOrd="0" destOrd="0" presId="urn:microsoft.com/office/officeart/2005/8/layout/default"/>
    <dgm:cxn modelId="{89C6BFE8-AF91-4830-8722-C654A5531D2B}" type="presParOf" srcId="{6E0F2D8C-9294-4D2C-B788-1B1ECDCCF7C5}" destId="{7B0A0FB2-4C2B-4BD5-A501-439535B0FFF2}" srcOrd="1" destOrd="0" presId="urn:microsoft.com/office/officeart/2005/8/layout/default"/>
    <dgm:cxn modelId="{FE08EF9B-F60A-40B0-A9E2-81EC9883CFD5}" type="presParOf" srcId="{6E0F2D8C-9294-4D2C-B788-1B1ECDCCF7C5}" destId="{DD200C31-4B4B-46F7-87E7-7993222BB592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1FA32EE-9D8B-42FE-8CAF-5F453C6DCE4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FF19C7F-BEB4-445E-B69A-8AE8EEBD43D0}">
      <dgm:prSet phldrT="[Text]" custT="1"/>
      <dgm:spPr/>
      <dgm:t>
        <a:bodyPr/>
        <a:lstStyle/>
        <a:p>
          <a:r>
            <a:rPr lang="en-US" sz="2400"/>
            <a:t>Job/class descriptions</a:t>
          </a:r>
        </a:p>
      </dgm:t>
    </dgm:pt>
    <dgm:pt modelId="{2FEA5913-A17F-432A-B751-CF90759E4F80}" type="parTrans" cxnId="{02BC0DB1-19A7-4D1F-809F-B76271A9360F}">
      <dgm:prSet/>
      <dgm:spPr/>
      <dgm:t>
        <a:bodyPr/>
        <a:lstStyle/>
        <a:p>
          <a:endParaRPr lang="en-US" sz="2000"/>
        </a:p>
      </dgm:t>
    </dgm:pt>
    <dgm:pt modelId="{9FBD7EF2-5A97-4F9D-9FA0-3984743F5A2C}" type="sibTrans" cxnId="{02BC0DB1-19A7-4D1F-809F-B76271A9360F}">
      <dgm:prSet/>
      <dgm:spPr/>
      <dgm:t>
        <a:bodyPr/>
        <a:lstStyle/>
        <a:p>
          <a:endParaRPr lang="en-US" sz="2000"/>
        </a:p>
      </dgm:t>
    </dgm:pt>
    <dgm:pt modelId="{BCA5D94F-6484-43A1-8674-67A3D06D7397}">
      <dgm:prSet phldrT="[Text]" custT="1"/>
      <dgm:spPr/>
      <dgm:t>
        <a:bodyPr/>
        <a:lstStyle/>
        <a:p>
          <a:r>
            <a:rPr lang="en-US" sz="2400"/>
            <a:t>MOUs</a:t>
          </a:r>
        </a:p>
      </dgm:t>
    </dgm:pt>
    <dgm:pt modelId="{2E916734-44E3-4333-A088-2BB88E6B7FB2}" type="parTrans" cxnId="{8E585F3A-E11B-4ABF-B8F2-DAA113A4D156}">
      <dgm:prSet/>
      <dgm:spPr/>
      <dgm:t>
        <a:bodyPr/>
        <a:lstStyle/>
        <a:p>
          <a:endParaRPr lang="en-US"/>
        </a:p>
      </dgm:t>
    </dgm:pt>
    <dgm:pt modelId="{54603E4C-94A9-427E-AEDC-839EEBF0FD25}" type="sibTrans" cxnId="{8E585F3A-E11B-4ABF-B8F2-DAA113A4D156}">
      <dgm:prSet/>
      <dgm:spPr/>
      <dgm:t>
        <a:bodyPr/>
        <a:lstStyle/>
        <a:p>
          <a:endParaRPr lang="en-US"/>
        </a:p>
      </dgm:t>
    </dgm:pt>
    <dgm:pt modelId="{E87E6E43-E630-49B0-8E18-43704B08F7A2}">
      <dgm:prSet phldrT="[Text]" custT="1"/>
      <dgm:spPr/>
      <dgm:t>
        <a:bodyPr/>
        <a:lstStyle/>
        <a:p>
          <a:r>
            <a:rPr lang="en-US" sz="2400"/>
            <a:t>Organizational charts</a:t>
          </a:r>
        </a:p>
      </dgm:t>
    </dgm:pt>
    <dgm:pt modelId="{CF5DE710-889D-48FC-96FD-8B254E33AE0F}" type="parTrans" cxnId="{CDB8515A-8C6F-4710-8EB2-517A6F5C2C1A}">
      <dgm:prSet/>
      <dgm:spPr/>
      <dgm:t>
        <a:bodyPr/>
        <a:lstStyle/>
        <a:p>
          <a:endParaRPr lang="en-US"/>
        </a:p>
      </dgm:t>
    </dgm:pt>
    <dgm:pt modelId="{B0BB6309-D319-40E7-805A-B7C975B28384}" type="sibTrans" cxnId="{CDB8515A-8C6F-4710-8EB2-517A6F5C2C1A}">
      <dgm:prSet/>
      <dgm:spPr/>
      <dgm:t>
        <a:bodyPr/>
        <a:lstStyle/>
        <a:p>
          <a:endParaRPr lang="en-US"/>
        </a:p>
      </dgm:t>
    </dgm:pt>
    <dgm:pt modelId="{7AAFD5C9-F304-451A-A615-8BFFE769CFF6}">
      <dgm:prSet phldrT="[Text]" custT="1"/>
      <dgm:spPr/>
      <dgm:t>
        <a:bodyPr/>
        <a:lstStyle/>
        <a:p>
          <a:r>
            <a:rPr lang="en-US" sz="2400"/>
            <a:t>Salary information</a:t>
          </a:r>
        </a:p>
      </dgm:t>
    </dgm:pt>
    <dgm:pt modelId="{7FACD8C6-DB8C-48D4-BCC0-F327F43F90C0}" type="parTrans" cxnId="{00ACF0E6-F055-4AC5-949F-8BCF3563A3B1}">
      <dgm:prSet/>
      <dgm:spPr/>
      <dgm:t>
        <a:bodyPr/>
        <a:lstStyle/>
        <a:p>
          <a:endParaRPr lang="en-US"/>
        </a:p>
      </dgm:t>
    </dgm:pt>
    <dgm:pt modelId="{B654E45B-26CB-42C4-96B0-D3C9A39C122C}" type="sibTrans" cxnId="{00ACF0E6-F055-4AC5-949F-8BCF3563A3B1}">
      <dgm:prSet/>
      <dgm:spPr/>
      <dgm:t>
        <a:bodyPr/>
        <a:lstStyle/>
        <a:p>
          <a:endParaRPr lang="en-US"/>
        </a:p>
      </dgm:t>
    </dgm:pt>
    <dgm:pt modelId="{1C1A01CC-C79E-4609-BE21-CCF9C2786D11}">
      <dgm:prSet phldrT="[Text]" custT="1"/>
      <dgm:spPr/>
      <dgm:t>
        <a:bodyPr/>
        <a:lstStyle/>
        <a:p>
          <a:r>
            <a:rPr lang="en-US" sz="2400"/>
            <a:t>Description-to-description</a:t>
          </a:r>
        </a:p>
      </dgm:t>
    </dgm:pt>
    <dgm:pt modelId="{D5BEA168-5BEE-4E69-9390-D601204137F8}" type="parTrans" cxnId="{C33A8083-027F-452D-A9C5-A76106759A49}">
      <dgm:prSet/>
      <dgm:spPr/>
      <dgm:t>
        <a:bodyPr/>
        <a:lstStyle/>
        <a:p>
          <a:endParaRPr lang="en-US"/>
        </a:p>
      </dgm:t>
    </dgm:pt>
    <dgm:pt modelId="{44D99869-D473-4529-80E1-1F09B95578DD}" type="sibTrans" cxnId="{C33A8083-027F-452D-A9C5-A76106759A49}">
      <dgm:prSet/>
      <dgm:spPr/>
      <dgm:t>
        <a:bodyPr/>
        <a:lstStyle/>
        <a:p>
          <a:endParaRPr lang="en-US"/>
        </a:p>
      </dgm:t>
    </dgm:pt>
    <dgm:pt modelId="{DD0B38C8-5974-4098-BE01-91DDE0BEC611}">
      <dgm:prSet phldrT="[Text]" custT="1"/>
      <dgm:spPr/>
      <dgm:t>
        <a:bodyPr/>
        <a:lstStyle/>
        <a:p>
          <a:r>
            <a:rPr lang="en-US" sz="2400"/>
            <a:t>70% match</a:t>
          </a:r>
        </a:p>
      </dgm:t>
    </dgm:pt>
    <dgm:pt modelId="{E0EFD3AA-CEAC-403B-8798-1B2D72885A2A}" type="parTrans" cxnId="{5FFE329D-B383-40CC-84DD-C487D8EDB9E5}">
      <dgm:prSet/>
      <dgm:spPr/>
      <dgm:t>
        <a:bodyPr/>
        <a:lstStyle/>
        <a:p>
          <a:endParaRPr lang="en-US"/>
        </a:p>
      </dgm:t>
    </dgm:pt>
    <dgm:pt modelId="{72B8D813-63B3-40B1-9012-5DB06DD54537}" type="sibTrans" cxnId="{5FFE329D-B383-40CC-84DD-C487D8EDB9E5}">
      <dgm:prSet/>
      <dgm:spPr/>
      <dgm:t>
        <a:bodyPr/>
        <a:lstStyle/>
        <a:p>
          <a:endParaRPr lang="en-US"/>
        </a:p>
      </dgm:t>
    </dgm:pt>
    <dgm:pt modelId="{E8330194-2337-47AC-BDCD-56EFB2185CD0}">
      <dgm:prSet phldrT="[Text]" custT="1"/>
      <dgm:spPr/>
      <dgm:t>
        <a:bodyPr/>
        <a:lstStyle/>
        <a:p>
          <a:r>
            <a:rPr lang="en-US" sz="2400"/>
            <a:t>Follow-up</a:t>
          </a:r>
        </a:p>
      </dgm:t>
    </dgm:pt>
    <dgm:pt modelId="{8D58E4A2-B95A-4063-87BD-9970611FEDE4}" type="parTrans" cxnId="{C2B63430-54C1-4779-AC4E-4DB4C3DEF764}">
      <dgm:prSet/>
      <dgm:spPr/>
      <dgm:t>
        <a:bodyPr/>
        <a:lstStyle/>
        <a:p>
          <a:endParaRPr lang="en-US"/>
        </a:p>
      </dgm:t>
    </dgm:pt>
    <dgm:pt modelId="{0E202041-B83A-4B09-B924-FD063CCBF5B5}" type="sibTrans" cxnId="{C2B63430-54C1-4779-AC4E-4DB4C3DEF764}">
      <dgm:prSet/>
      <dgm:spPr/>
      <dgm:t>
        <a:bodyPr/>
        <a:lstStyle/>
        <a:p>
          <a:endParaRPr lang="en-US"/>
        </a:p>
      </dgm:t>
    </dgm:pt>
    <dgm:pt modelId="{0F077736-106B-4732-9BBC-2FA416FDA2F5}" type="pres">
      <dgm:prSet presAssocID="{F1FA32EE-9D8B-42FE-8CAF-5F453C6DCE43}" presName="Name0" presStyleCnt="0">
        <dgm:presLayoutVars>
          <dgm:chMax val="7"/>
          <dgm:chPref val="7"/>
          <dgm:dir/>
        </dgm:presLayoutVars>
      </dgm:prSet>
      <dgm:spPr/>
    </dgm:pt>
    <dgm:pt modelId="{F2931049-59E2-460B-A4F0-9BDC9A33E10E}" type="pres">
      <dgm:prSet presAssocID="{F1FA32EE-9D8B-42FE-8CAF-5F453C6DCE43}" presName="Name1" presStyleCnt="0"/>
      <dgm:spPr/>
    </dgm:pt>
    <dgm:pt modelId="{2199FD6E-6832-40F0-9F95-A3558970898A}" type="pres">
      <dgm:prSet presAssocID="{F1FA32EE-9D8B-42FE-8CAF-5F453C6DCE43}" presName="cycle" presStyleCnt="0"/>
      <dgm:spPr/>
    </dgm:pt>
    <dgm:pt modelId="{4B82DA90-1DB5-4206-B274-EF8F2E0A0E0D}" type="pres">
      <dgm:prSet presAssocID="{F1FA32EE-9D8B-42FE-8CAF-5F453C6DCE43}" presName="srcNode" presStyleLbl="node1" presStyleIdx="0" presStyleCnt="7"/>
      <dgm:spPr/>
    </dgm:pt>
    <dgm:pt modelId="{1980F0B6-CF50-486D-AF79-582620C92AE4}" type="pres">
      <dgm:prSet presAssocID="{F1FA32EE-9D8B-42FE-8CAF-5F453C6DCE43}" presName="conn" presStyleLbl="parChTrans1D2" presStyleIdx="0" presStyleCnt="1"/>
      <dgm:spPr/>
    </dgm:pt>
    <dgm:pt modelId="{27DFDE77-9A72-413D-B0BB-1427C07B4847}" type="pres">
      <dgm:prSet presAssocID="{F1FA32EE-9D8B-42FE-8CAF-5F453C6DCE43}" presName="extraNode" presStyleLbl="node1" presStyleIdx="0" presStyleCnt="7"/>
      <dgm:spPr/>
    </dgm:pt>
    <dgm:pt modelId="{5AA84E3B-E9AC-4BC3-A3D2-A54AFA96C6AA}" type="pres">
      <dgm:prSet presAssocID="{F1FA32EE-9D8B-42FE-8CAF-5F453C6DCE43}" presName="dstNode" presStyleLbl="node1" presStyleIdx="0" presStyleCnt="7"/>
      <dgm:spPr/>
    </dgm:pt>
    <dgm:pt modelId="{DC91D1F0-284E-4807-BF6F-8514D44A835D}" type="pres">
      <dgm:prSet presAssocID="{DFF19C7F-BEB4-445E-B69A-8AE8EEBD43D0}" presName="text_1" presStyleLbl="node1" presStyleIdx="0" presStyleCnt="7">
        <dgm:presLayoutVars>
          <dgm:bulletEnabled val="1"/>
        </dgm:presLayoutVars>
      </dgm:prSet>
      <dgm:spPr/>
    </dgm:pt>
    <dgm:pt modelId="{940F88FA-CC16-4211-B500-D4F4F4C50D48}" type="pres">
      <dgm:prSet presAssocID="{DFF19C7F-BEB4-445E-B69A-8AE8EEBD43D0}" presName="accent_1" presStyleCnt="0"/>
      <dgm:spPr/>
    </dgm:pt>
    <dgm:pt modelId="{4AE15100-E4E8-42FA-BB80-0AE4EB43CE2F}" type="pres">
      <dgm:prSet presAssocID="{DFF19C7F-BEB4-445E-B69A-8AE8EEBD43D0}" presName="accentRepeatNode" presStyleLbl="solidFgAcc1" presStyleIdx="0" presStyleCnt="7"/>
      <dgm:spPr/>
    </dgm:pt>
    <dgm:pt modelId="{0D450965-85A2-49E4-A995-6E3E80CF2E07}" type="pres">
      <dgm:prSet presAssocID="{BCA5D94F-6484-43A1-8674-67A3D06D7397}" presName="text_2" presStyleLbl="node1" presStyleIdx="1" presStyleCnt="7">
        <dgm:presLayoutVars>
          <dgm:bulletEnabled val="1"/>
        </dgm:presLayoutVars>
      </dgm:prSet>
      <dgm:spPr/>
    </dgm:pt>
    <dgm:pt modelId="{CA7BC8C2-B439-4142-AFB7-6EA5AA5BF4EC}" type="pres">
      <dgm:prSet presAssocID="{BCA5D94F-6484-43A1-8674-67A3D06D7397}" presName="accent_2" presStyleCnt="0"/>
      <dgm:spPr/>
    </dgm:pt>
    <dgm:pt modelId="{5356DBCD-343A-4B46-942E-FDB2B65778D5}" type="pres">
      <dgm:prSet presAssocID="{BCA5D94F-6484-43A1-8674-67A3D06D7397}" presName="accentRepeatNode" presStyleLbl="solidFgAcc1" presStyleIdx="1" presStyleCnt="7"/>
      <dgm:spPr/>
    </dgm:pt>
    <dgm:pt modelId="{24ACD3C0-1BE7-49AA-9E38-37C53BA77592}" type="pres">
      <dgm:prSet presAssocID="{E87E6E43-E630-49B0-8E18-43704B08F7A2}" presName="text_3" presStyleLbl="node1" presStyleIdx="2" presStyleCnt="7">
        <dgm:presLayoutVars>
          <dgm:bulletEnabled val="1"/>
        </dgm:presLayoutVars>
      </dgm:prSet>
      <dgm:spPr/>
    </dgm:pt>
    <dgm:pt modelId="{47A9D146-5C1D-4791-BA08-5F37EDDDAB89}" type="pres">
      <dgm:prSet presAssocID="{E87E6E43-E630-49B0-8E18-43704B08F7A2}" presName="accent_3" presStyleCnt="0"/>
      <dgm:spPr/>
    </dgm:pt>
    <dgm:pt modelId="{6C86D10E-3112-41BD-A8A1-B7AA8A4B4FA6}" type="pres">
      <dgm:prSet presAssocID="{E87E6E43-E630-49B0-8E18-43704B08F7A2}" presName="accentRepeatNode" presStyleLbl="solidFgAcc1" presStyleIdx="2" presStyleCnt="7"/>
      <dgm:spPr/>
    </dgm:pt>
    <dgm:pt modelId="{9F2C39D1-455C-44AF-B735-4BA480223980}" type="pres">
      <dgm:prSet presAssocID="{7AAFD5C9-F304-451A-A615-8BFFE769CFF6}" presName="text_4" presStyleLbl="node1" presStyleIdx="3" presStyleCnt="7">
        <dgm:presLayoutVars>
          <dgm:bulletEnabled val="1"/>
        </dgm:presLayoutVars>
      </dgm:prSet>
      <dgm:spPr/>
    </dgm:pt>
    <dgm:pt modelId="{AC0D124B-8C18-4E3F-8974-C17420BA4A0C}" type="pres">
      <dgm:prSet presAssocID="{7AAFD5C9-F304-451A-A615-8BFFE769CFF6}" presName="accent_4" presStyleCnt="0"/>
      <dgm:spPr/>
    </dgm:pt>
    <dgm:pt modelId="{1E697643-DCD7-48E5-9DFE-65F30A2B4802}" type="pres">
      <dgm:prSet presAssocID="{7AAFD5C9-F304-451A-A615-8BFFE769CFF6}" presName="accentRepeatNode" presStyleLbl="solidFgAcc1" presStyleIdx="3" presStyleCnt="7"/>
      <dgm:spPr/>
    </dgm:pt>
    <dgm:pt modelId="{61DA9634-B7D6-4F40-8C00-261F100CE594}" type="pres">
      <dgm:prSet presAssocID="{1C1A01CC-C79E-4609-BE21-CCF9C2786D11}" presName="text_5" presStyleLbl="node1" presStyleIdx="4" presStyleCnt="7">
        <dgm:presLayoutVars>
          <dgm:bulletEnabled val="1"/>
        </dgm:presLayoutVars>
      </dgm:prSet>
      <dgm:spPr/>
    </dgm:pt>
    <dgm:pt modelId="{61F15A1E-F1A0-402F-BAB0-F005756A1173}" type="pres">
      <dgm:prSet presAssocID="{1C1A01CC-C79E-4609-BE21-CCF9C2786D11}" presName="accent_5" presStyleCnt="0"/>
      <dgm:spPr/>
    </dgm:pt>
    <dgm:pt modelId="{C6BDC7E2-7C61-45EA-BA30-19831146AA91}" type="pres">
      <dgm:prSet presAssocID="{1C1A01CC-C79E-4609-BE21-CCF9C2786D11}" presName="accentRepeatNode" presStyleLbl="solidFgAcc1" presStyleIdx="4" presStyleCnt="7"/>
      <dgm:spPr/>
    </dgm:pt>
    <dgm:pt modelId="{6D5FF978-522A-48E9-B24C-62FB3CE71B37}" type="pres">
      <dgm:prSet presAssocID="{DD0B38C8-5974-4098-BE01-91DDE0BEC611}" presName="text_6" presStyleLbl="node1" presStyleIdx="5" presStyleCnt="7">
        <dgm:presLayoutVars>
          <dgm:bulletEnabled val="1"/>
        </dgm:presLayoutVars>
      </dgm:prSet>
      <dgm:spPr/>
    </dgm:pt>
    <dgm:pt modelId="{474F9E9F-9EDA-4673-BE05-E18C56ACBE98}" type="pres">
      <dgm:prSet presAssocID="{DD0B38C8-5974-4098-BE01-91DDE0BEC611}" presName="accent_6" presStyleCnt="0"/>
      <dgm:spPr/>
    </dgm:pt>
    <dgm:pt modelId="{EBDCD144-100A-42BC-887C-B3291372063F}" type="pres">
      <dgm:prSet presAssocID="{DD0B38C8-5974-4098-BE01-91DDE0BEC611}" presName="accentRepeatNode" presStyleLbl="solidFgAcc1" presStyleIdx="5" presStyleCnt="7"/>
      <dgm:spPr/>
    </dgm:pt>
    <dgm:pt modelId="{D0B540DC-616B-4898-A902-087F469F24BF}" type="pres">
      <dgm:prSet presAssocID="{E8330194-2337-47AC-BDCD-56EFB2185CD0}" presName="text_7" presStyleLbl="node1" presStyleIdx="6" presStyleCnt="7">
        <dgm:presLayoutVars>
          <dgm:bulletEnabled val="1"/>
        </dgm:presLayoutVars>
      </dgm:prSet>
      <dgm:spPr/>
    </dgm:pt>
    <dgm:pt modelId="{72B57AC0-EB3D-4B84-9539-A3ED727ECE58}" type="pres">
      <dgm:prSet presAssocID="{E8330194-2337-47AC-BDCD-56EFB2185CD0}" presName="accent_7" presStyleCnt="0"/>
      <dgm:spPr/>
    </dgm:pt>
    <dgm:pt modelId="{DF121E3B-03B1-4A2C-9FA4-174A7BEB17DD}" type="pres">
      <dgm:prSet presAssocID="{E8330194-2337-47AC-BDCD-56EFB2185CD0}" presName="accentRepeatNode" presStyleLbl="solidFgAcc1" presStyleIdx="6" presStyleCnt="7"/>
      <dgm:spPr/>
    </dgm:pt>
  </dgm:ptLst>
  <dgm:cxnLst>
    <dgm:cxn modelId="{28313A28-A2BD-433C-8C09-A5DD175AE5CE}" type="presOf" srcId="{1C1A01CC-C79E-4609-BE21-CCF9C2786D11}" destId="{61DA9634-B7D6-4F40-8C00-261F100CE594}" srcOrd="0" destOrd="0" presId="urn:microsoft.com/office/officeart/2008/layout/VerticalCurvedList"/>
    <dgm:cxn modelId="{C2B63430-54C1-4779-AC4E-4DB4C3DEF764}" srcId="{F1FA32EE-9D8B-42FE-8CAF-5F453C6DCE43}" destId="{E8330194-2337-47AC-BDCD-56EFB2185CD0}" srcOrd="6" destOrd="0" parTransId="{8D58E4A2-B95A-4063-87BD-9970611FEDE4}" sibTransId="{0E202041-B83A-4B09-B924-FD063CCBF5B5}"/>
    <dgm:cxn modelId="{9B471F33-1213-4B85-AAC5-7B987E135978}" type="presOf" srcId="{DFF19C7F-BEB4-445E-B69A-8AE8EEBD43D0}" destId="{DC91D1F0-284E-4807-BF6F-8514D44A835D}" srcOrd="0" destOrd="0" presId="urn:microsoft.com/office/officeart/2008/layout/VerticalCurvedList"/>
    <dgm:cxn modelId="{8E585F3A-E11B-4ABF-B8F2-DAA113A4D156}" srcId="{F1FA32EE-9D8B-42FE-8CAF-5F453C6DCE43}" destId="{BCA5D94F-6484-43A1-8674-67A3D06D7397}" srcOrd="1" destOrd="0" parTransId="{2E916734-44E3-4333-A088-2BB88E6B7FB2}" sibTransId="{54603E4C-94A9-427E-AEDC-839EEBF0FD25}"/>
    <dgm:cxn modelId="{C207445E-AAEC-479E-8A95-BF7934B1389E}" type="presOf" srcId="{BCA5D94F-6484-43A1-8674-67A3D06D7397}" destId="{0D450965-85A2-49E4-A995-6E3E80CF2E07}" srcOrd="0" destOrd="0" presId="urn:microsoft.com/office/officeart/2008/layout/VerticalCurvedList"/>
    <dgm:cxn modelId="{B4AF2D5F-914C-4D2C-AF55-FB96AA667665}" type="presOf" srcId="{E8330194-2337-47AC-BDCD-56EFB2185CD0}" destId="{D0B540DC-616B-4898-A902-087F469F24BF}" srcOrd="0" destOrd="0" presId="urn:microsoft.com/office/officeart/2008/layout/VerticalCurvedList"/>
    <dgm:cxn modelId="{03C6DF72-A85E-4D05-9C4A-0C9AC76BF687}" type="presOf" srcId="{F1FA32EE-9D8B-42FE-8CAF-5F453C6DCE43}" destId="{0F077736-106B-4732-9BBC-2FA416FDA2F5}" srcOrd="0" destOrd="0" presId="urn:microsoft.com/office/officeart/2008/layout/VerticalCurvedList"/>
    <dgm:cxn modelId="{9BFCAD74-8A9F-4077-B2DE-CA0A85852966}" type="presOf" srcId="{7AAFD5C9-F304-451A-A615-8BFFE769CFF6}" destId="{9F2C39D1-455C-44AF-B735-4BA480223980}" srcOrd="0" destOrd="0" presId="urn:microsoft.com/office/officeart/2008/layout/VerticalCurvedList"/>
    <dgm:cxn modelId="{CDB8515A-8C6F-4710-8EB2-517A6F5C2C1A}" srcId="{F1FA32EE-9D8B-42FE-8CAF-5F453C6DCE43}" destId="{E87E6E43-E630-49B0-8E18-43704B08F7A2}" srcOrd="2" destOrd="0" parTransId="{CF5DE710-889D-48FC-96FD-8B254E33AE0F}" sibTransId="{B0BB6309-D319-40E7-805A-B7C975B28384}"/>
    <dgm:cxn modelId="{C33A8083-027F-452D-A9C5-A76106759A49}" srcId="{F1FA32EE-9D8B-42FE-8CAF-5F453C6DCE43}" destId="{1C1A01CC-C79E-4609-BE21-CCF9C2786D11}" srcOrd="4" destOrd="0" parTransId="{D5BEA168-5BEE-4E69-9390-D601204137F8}" sibTransId="{44D99869-D473-4529-80E1-1F09B95578DD}"/>
    <dgm:cxn modelId="{5FFE329D-B383-40CC-84DD-C487D8EDB9E5}" srcId="{F1FA32EE-9D8B-42FE-8CAF-5F453C6DCE43}" destId="{DD0B38C8-5974-4098-BE01-91DDE0BEC611}" srcOrd="5" destOrd="0" parTransId="{E0EFD3AA-CEAC-403B-8798-1B2D72885A2A}" sibTransId="{72B8D813-63B3-40B1-9012-5DB06DD54537}"/>
    <dgm:cxn modelId="{02BC0DB1-19A7-4D1F-809F-B76271A9360F}" srcId="{F1FA32EE-9D8B-42FE-8CAF-5F453C6DCE43}" destId="{DFF19C7F-BEB4-445E-B69A-8AE8EEBD43D0}" srcOrd="0" destOrd="0" parTransId="{2FEA5913-A17F-432A-B751-CF90759E4F80}" sibTransId="{9FBD7EF2-5A97-4F9D-9FA0-3984743F5A2C}"/>
    <dgm:cxn modelId="{77F457BE-7607-4042-BB8F-D193068BF7C5}" type="presOf" srcId="{E87E6E43-E630-49B0-8E18-43704B08F7A2}" destId="{24ACD3C0-1BE7-49AA-9E38-37C53BA77592}" srcOrd="0" destOrd="0" presId="urn:microsoft.com/office/officeart/2008/layout/VerticalCurvedList"/>
    <dgm:cxn modelId="{A6C5A2CD-A19B-4E5B-892C-BB17B85EBF8F}" type="presOf" srcId="{9FBD7EF2-5A97-4F9D-9FA0-3984743F5A2C}" destId="{1980F0B6-CF50-486D-AF79-582620C92AE4}" srcOrd="0" destOrd="0" presId="urn:microsoft.com/office/officeart/2008/layout/VerticalCurvedList"/>
    <dgm:cxn modelId="{00ACF0E6-F055-4AC5-949F-8BCF3563A3B1}" srcId="{F1FA32EE-9D8B-42FE-8CAF-5F453C6DCE43}" destId="{7AAFD5C9-F304-451A-A615-8BFFE769CFF6}" srcOrd="3" destOrd="0" parTransId="{7FACD8C6-DB8C-48D4-BCC0-F327F43F90C0}" sibTransId="{B654E45B-26CB-42C4-96B0-D3C9A39C122C}"/>
    <dgm:cxn modelId="{FEED74FB-2310-4749-A5A4-E4E48B0FF49F}" type="presOf" srcId="{DD0B38C8-5974-4098-BE01-91DDE0BEC611}" destId="{6D5FF978-522A-48E9-B24C-62FB3CE71B37}" srcOrd="0" destOrd="0" presId="urn:microsoft.com/office/officeart/2008/layout/VerticalCurvedList"/>
    <dgm:cxn modelId="{FCB8FF00-D4C8-4E47-B8BD-859CC72D810C}" type="presParOf" srcId="{0F077736-106B-4732-9BBC-2FA416FDA2F5}" destId="{F2931049-59E2-460B-A4F0-9BDC9A33E10E}" srcOrd="0" destOrd="0" presId="urn:microsoft.com/office/officeart/2008/layout/VerticalCurvedList"/>
    <dgm:cxn modelId="{88F15DED-7450-4798-AFA9-C78C0C0942CF}" type="presParOf" srcId="{F2931049-59E2-460B-A4F0-9BDC9A33E10E}" destId="{2199FD6E-6832-40F0-9F95-A3558970898A}" srcOrd="0" destOrd="0" presId="urn:microsoft.com/office/officeart/2008/layout/VerticalCurvedList"/>
    <dgm:cxn modelId="{B2AA4E3F-46B7-488F-9E9A-06E4EBACDF34}" type="presParOf" srcId="{2199FD6E-6832-40F0-9F95-A3558970898A}" destId="{4B82DA90-1DB5-4206-B274-EF8F2E0A0E0D}" srcOrd="0" destOrd="0" presId="urn:microsoft.com/office/officeart/2008/layout/VerticalCurvedList"/>
    <dgm:cxn modelId="{8823A4C6-DAF2-44C8-B14C-0BEE3715AF61}" type="presParOf" srcId="{2199FD6E-6832-40F0-9F95-A3558970898A}" destId="{1980F0B6-CF50-486D-AF79-582620C92AE4}" srcOrd="1" destOrd="0" presId="urn:microsoft.com/office/officeart/2008/layout/VerticalCurvedList"/>
    <dgm:cxn modelId="{24802EC3-73E9-462F-B8AD-752C31446EDC}" type="presParOf" srcId="{2199FD6E-6832-40F0-9F95-A3558970898A}" destId="{27DFDE77-9A72-413D-B0BB-1427C07B4847}" srcOrd="2" destOrd="0" presId="urn:microsoft.com/office/officeart/2008/layout/VerticalCurvedList"/>
    <dgm:cxn modelId="{9CFCDAB3-4A54-4542-976C-A63501953C7B}" type="presParOf" srcId="{2199FD6E-6832-40F0-9F95-A3558970898A}" destId="{5AA84E3B-E9AC-4BC3-A3D2-A54AFA96C6AA}" srcOrd="3" destOrd="0" presId="urn:microsoft.com/office/officeart/2008/layout/VerticalCurvedList"/>
    <dgm:cxn modelId="{B0F44A93-D962-4CD6-922F-68350523DBFE}" type="presParOf" srcId="{F2931049-59E2-460B-A4F0-9BDC9A33E10E}" destId="{DC91D1F0-284E-4807-BF6F-8514D44A835D}" srcOrd="1" destOrd="0" presId="urn:microsoft.com/office/officeart/2008/layout/VerticalCurvedList"/>
    <dgm:cxn modelId="{5FCE02C7-8224-4356-87CF-6A004931479F}" type="presParOf" srcId="{F2931049-59E2-460B-A4F0-9BDC9A33E10E}" destId="{940F88FA-CC16-4211-B500-D4F4F4C50D48}" srcOrd="2" destOrd="0" presId="urn:microsoft.com/office/officeart/2008/layout/VerticalCurvedList"/>
    <dgm:cxn modelId="{9295222A-B22C-4C0B-A28E-01715A0544A2}" type="presParOf" srcId="{940F88FA-CC16-4211-B500-D4F4F4C50D48}" destId="{4AE15100-E4E8-42FA-BB80-0AE4EB43CE2F}" srcOrd="0" destOrd="0" presId="urn:microsoft.com/office/officeart/2008/layout/VerticalCurvedList"/>
    <dgm:cxn modelId="{02E58F58-666A-42A2-A182-303D7564248E}" type="presParOf" srcId="{F2931049-59E2-460B-A4F0-9BDC9A33E10E}" destId="{0D450965-85A2-49E4-A995-6E3E80CF2E07}" srcOrd="3" destOrd="0" presId="urn:microsoft.com/office/officeart/2008/layout/VerticalCurvedList"/>
    <dgm:cxn modelId="{C4CF21FB-D5F0-4462-BADC-A5092904F214}" type="presParOf" srcId="{F2931049-59E2-460B-A4F0-9BDC9A33E10E}" destId="{CA7BC8C2-B439-4142-AFB7-6EA5AA5BF4EC}" srcOrd="4" destOrd="0" presId="urn:microsoft.com/office/officeart/2008/layout/VerticalCurvedList"/>
    <dgm:cxn modelId="{B0125C80-288E-4E75-9BC1-A775D50351FC}" type="presParOf" srcId="{CA7BC8C2-B439-4142-AFB7-6EA5AA5BF4EC}" destId="{5356DBCD-343A-4B46-942E-FDB2B65778D5}" srcOrd="0" destOrd="0" presId="urn:microsoft.com/office/officeart/2008/layout/VerticalCurvedList"/>
    <dgm:cxn modelId="{46641BBB-E70D-486C-8835-35BC127B29ED}" type="presParOf" srcId="{F2931049-59E2-460B-A4F0-9BDC9A33E10E}" destId="{24ACD3C0-1BE7-49AA-9E38-37C53BA77592}" srcOrd="5" destOrd="0" presId="urn:microsoft.com/office/officeart/2008/layout/VerticalCurvedList"/>
    <dgm:cxn modelId="{24C66230-C675-465A-A624-E9E07EC48BCC}" type="presParOf" srcId="{F2931049-59E2-460B-A4F0-9BDC9A33E10E}" destId="{47A9D146-5C1D-4791-BA08-5F37EDDDAB89}" srcOrd="6" destOrd="0" presId="urn:microsoft.com/office/officeart/2008/layout/VerticalCurvedList"/>
    <dgm:cxn modelId="{35537309-22BC-48B6-957E-E2C2D23C59AC}" type="presParOf" srcId="{47A9D146-5C1D-4791-BA08-5F37EDDDAB89}" destId="{6C86D10E-3112-41BD-A8A1-B7AA8A4B4FA6}" srcOrd="0" destOrd="0" presId="urn:microsoft.com/office/officeart/2008/layout/VerticalCurvedList"/>
    <dgm:cxn modelId="{3D11F584-E0F7-4F6F-9DA2-2E06E9F86D44}" type="presParOf" srcId="{F2931049-59E2-460B-A4F0-9BDC9A33E10E}" destId="{9F2C39D1-455C-44AF-B735-4BA480223980}" srcOrd="7" destOrd="0" presId="urn:microsoft.com/office/officeart/2008/layout/VerticalCurvedList"/>
    <dgm:cxn modelId="{AE7DE835-8C4D-4494-A5DC-17E657322D19}" type="presParOf" srcId="{F2931049-59E2-460B-A4F0-9BDC9A33E10E}" destId="{AC0D124B-8C18-4E3F-8974-C17420BA4A0C}" srcOrd="8" destOrd="0" presId="urn:microsoft.com/office/officeart/2008/layout/VerticalCurvedList"/>
    <dgm:cxn modelId="{52A61BAE-66F7-4330-A3BF-BBF6A74C643E}" type="presParOf" srcId="{AC0D124B-8C18-4E3F-8974-C17420BA4A0C}" destId="{1E697643-DCD7-48E5-9DFE-65F30A2B4802}" srcOrd="0" destOrd="0" presId="urn:microsoft.com/office/officeart/2008/layout/VerticalCurvedList"/>
    <dgm:cxn modelId="{9146807C-FFCA-47AC-B318-41CA3D9EA159}" type="presParOf" srcId="{F2931049-59E2-460B-A4F0-9BDC9A33E10E}" destId="{61DA9634-B7D6-4F40-8C00-261F100CE594}" srcOrd="9" destOrd="0" presId="urn:microsoft.com/office/officeart/2008/layout/VerticalCurvedList"/>
    <dgm:cxn modelId="{3B7A5EC3-63DE-458E-B500-435512390BE9}" type="presParOf" srcId="{F2931049-59E2-460B-A4F0-9BDC9A33E10E}" destId="{61F15A1E-F1A0-402F-BAB0-F005756A1173}" srcOrd="10" destOrd="0" presId="urn:microsoft.com/office/officeart/2008/layout/VerticalCurvedList"/>
    <dgm:cxn modelId="{4EF2892E-1371-4E7A-BC71-A4A010533EC9}" type="presParOf" srcId="{61F15A1E-F1A0-402F-BAB0-F005756A1173}" destId="{C6BDC7E2-7C61-45EA-BA30-19831146AA91}" srcOrd="0" destOrd="0" presId="urn:microsoft.com/office/officeart/2008/layout/VerticalCurvedList"/>
    <dgm:cxn modelId="{7E1D6DFD-5FD2-40CD-A4F2-091EBADA4958}" type="presParOf" srcId="{F2931049-59E2-460B-A4F0-9BDC9A33E10E}" destId="{6D5FF978-522A-48E9-B24C-62FB3CE71B37}" srcOrd="11" destOrd="0" presId="urn:microsoft.com/office/officeart/2008/layout/VerticalCurvedList"/>
    <dgm:cxn modelId="{D08BEB8E-4E76-4775-86E6-2F3CB10E4A7E}" type="presParOf" srcId="{F2931049-59E2-460B-A4F0-9BDC9A33E10E}" destId="{474F9E9F-9EDA-4673-BE05-E18C56ACBE98}" srcOrd="12" destOrd="0" presId="urn:microsoft.com/office/officeart/2008/layout/VerticalCurvedList"/>
    <dgm:cxn modelId="{750BDE30-A2F7-47D5-A178-66FDC2CC5C2E}" type="presParOf" srcId="{474F9E9F-9EDA-4673-BE05-E18C56ACBE98}" destId="{EBDCD144-100A-42BC-887C-B3291372063F}" srcOrd="0" destOrd="0" presId="urn:microsoft.com/office/officeart/2008/layout/VerticalCurvedList"/>
    <dgm:cxn modelId="{3D526B2F-1F95-4FA3-A202-D4EBE5838C6E}" type="presParOf" srcId="{F2931049-59E2-460B-A4F0-9BDC9A33E10E}" destId="{D0B540DC-616B-4898-A902-087F469F24BF}" srcOrd="13" destOrd="0" presId="urn:microsoft.com/office/officeart/2008/layout/VerticalCurvedList"/>
    <dgm:cxn modelId="{E5B46468-5DFD-49BD-820B-284872FAC6AE}" type="presParOf" srcId="{F2931049-59E2-460B-A4F0-9BDC9A33E10E}" destId="{72B57AC0-EB3D-4B84-9539-A3ED727ECE58}" srcOrd="14" destOrd="0" presId="urn:microsoft.com/office/officeart/2008/layout/VerticalCurvedList"/>
    <dgm:cxn modelId="{665E64E7-F8E5-4503-8140-DC3383C32AE0}" type="presParOf" srcId="{72B57AC0-EB3D-4B84-9539-A3ED727ECE58}" destId="{DF121E3B-03B1-4A2C-9FA4-174A7BEB17D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A837E5F-2898-4B82-B6C6-CFB4B4BDB47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4470E7-5581-4EBA-AAFC-620AED6B4BBC}">
      <dgm:prSet phldrT="[Text]" custT="1"/>
      <dgm:spPr>
        <a:solidFill>
          <a:schemeClr val="accent1">
            <a:hueOff val="0"/>
            <a:satOff val="0"/>
            <a:lumOff val="0"/>
          </a:schemeClr>
        </a:solidFill>
      </dgm:spPr>
      <dgm:t>
        <a:bodyPr/>
        <a:lstStyle/>
        <a:p>
          <a:r>
            <a:rPr lang="en-US" sz="2000"/>
            <a:t>All analyses completed in-house</a:t>
          </a:r>
        </a:p>
      </dgm:t>
    </dgm:pt>
    <dgm:pt modelId="{8CB34385-E13B-4A04-925B-BEDAC9C590EC}" type="parTrans" cxnId="{9C78017A-61B0-4227-B9DB-12B60C706E72}">
      <dgm:prSet/>
      <dgm:spPr/>
      <dgm:t>
        <a:bodyPr/>
        <a:lstStyle/>
        <a:p>
          <a:endParaRPr lang="en-US"/>
        </a:p>
      </dgm:t>
    </dgm:pt>
    <dgm:pt modelId="{C1342116-B765-486B-9000-96EFFB947463}" type="sibTrans" cxnId="{9C78017A-61B0-4227-B9DB-12B60C706E72}">
      <dgm:prSet/>
      <dgm:spPr/>
      <dgm:t>
        <a:bodyPr/>
        <a:lstStyle/>
        <a:p>
          <a:endParaRPr lang="en-US"/>
        </a:p>
      </dgm:t>
    </dgm:pt>
    <dgm:pt modelId="{5B35A3DA-9ED6-4788-A2E7-5874FE468D2F}">
      <dgm:prSet phldrT="[Text]" custT="1"/>
      <dgm:spPr/>
      <dgm:t>
        <a:bodyPr/>
        <a:lstStyle/>
        <a:p>
          <a:r>
            <a:rPr lang="en-US" sz="2000"/>
            <a:t>No questionnaires</a:t>
          </a:r>
        </a:p>
      </dgm:t>
    </dgm:pt>
    <dgm:pt modelId="{E021CD34-7AB8-486D-A874-B1AE06D2687D}" type="parTrans" cxnId="{CB31436E-6385-44B6-AB4A-FAEC794075F4}">
      <dgm:prSet/>
      <dgm:spPr/>
      <dgm:t>
        <a:bodyPr/>
        <a:lstStyle/>
        <a:p>
          <a:endParaRPr lang="en-US"/>
        </a:p>
      </dgm:t>
    </dgm:pt>
    <dgm:pt modelId="{C8CD14A3-0708-4031-8FAA-03695B641534}" type="sibTrans" cxnId="{CB31436E-6385-44B6-AB4A-FAEC794075F4}">
      <dgm:prSet/>
      <dgm:spPr/>
      <dgm:t>
        <a:bodyPr/>
        <a:lstStyle/>
        <a:p>
          <a:endParaRPr lang="en-US"/>
        </a:p>
      </dgm:t>
    </dgm:pt>
    <dgm:pt modelId="{6E0F2D8C-9294-4D2C-B788-1B1ECDCCF7C5}" type="pres">
      <dgm:prSet presAssocID="{BA837E5F-2898-4B82-B6C6-CFB4B4BDB47B}" presName="diagram" presStyleCnt="0">
        <dgm:presLayoutVars>
          <dgm:dir/>
          <dgm:resizeHandles val="exact"/>
        </dgm:presLayoutVars>
      </dgm:prSet>
      <dgm:spPr/>
    </dgm:pt>
    <dgm:pt modelId="{910CD347-7534-4331-B062-B9DADFF29ACB}" type="pres">
      <dgm:prSet presAssocID="{214470E7-5581-4EBA-AAFC-620AED6B4BBC}" presName="node" presStyleLbl="node1" presStyleIdx="0" presStyleCnt="2">
        <dgm:presLayoutVars>
          <dgm:bulletEnabled val="1"/>
        </dgm:presLayoutVars>
      </dgm:prSet>
      <dgm:spPr/>
    </dgm:pt>
    <dgm:pt modelId="{7B0A0FB2-4C2B-4BD5-A501-439535B0FFF2}" type="pres">
      <dgm:prSet presAssocID="{C1342116-B765-486B-9000-96EFFB947463}" presName="sibTrans" presStyleCnt="0"/>
      <dgm:spPr/>
    </dgm:pt>
    <dgm:pt modelId="{DD200C31-4B4B-46F7-87E7-7993222BB592}" type="pres">
      <dgm:prSet presAssocID="{5B35A3DA-9ED6-4788-A2E7-5874FE468D2F}" presName="node" presStyleLbl="node1" presStyleIdx="1" presStyleCnt="2">
        <dgm:presLayoutVars>
          <dgm:bulletEnabled val="1"/>
        </dgm:presLayoutVars>
      </dgm:prSet>
      <dgm:spPr/>
    </dgm:pt>
  </dgm:ptLst>
  <dgm:cxnLst>
    <dgm:cxn modelId="{6BF2C228-72DB-4C6F-A496-7D97EEC58866}" type="presOf" srcId="{5B35A3DA-9ED6-4788-A2E7-5874FE468D2F}" destId="{DD200C31-4B4B-46F7-87E7-7993222BB592}" srcOrd="0" destOrd="0" presId="urn:microsoft.com/office/officeart/2005/8/layout/default"/>
    <dgm:cxn modelId="{8C53426E-0910-4DF1-82D0-88F980EBB5B8}" type="presOf" srcId="{BA837E5F-2898-4B82-B6C6-CFB4B4BDB47B}" destId="{6E0F2D8C-9294-4D2C-B788-1B1ECDCCF7C5}" srcOrd="0" destOrd="0" presId="urn:microsoft.com/office/officeart/2005/8/layout/default"/>
    <dgm:cxn modelId="{CB31436E-6385-44B6-AB4A-FAEC794075F4}" srcId="{BA837E5F-2898-4B82-B6C6-CFB4B4BDB47B}" destId="{5B35A3DA-9ED6-4788-A2E7-5874FE468D2F}" srcOrd="1" destOrd="0" parTransId="{E021CD34-7AB8-486D-A874-B1AE06D2687D}" sibTransId="{C8CD14A3-0708-4031-8FAA-03695B641534}"/>
    <dgm:cxn modelId="{9C78017A-61B0-4227-B9DB-12B60C706E72}" srcId="{BA837E5F-2898-4B82-B6C6-CFB4B4BDB47B}" destId="{214470E7-5581-4EBA-AAFC-620AED6B4BBC}" srcOrd="0" destOrd="0" parTransId="{8CB34385-E13B-4A04-925B-BEDAC9C590EC}" sibTransId="{C1342116-B765-486B-9000-96EFFB947463}"/>
    <dgm:cxn modelId="{8A2DE9BB-7F72-4957-AC76-95F6C51B55DF}" type="presOf" srcId="{214470E7-5581-4EBA-AAFC-620AED6B4BBC}" destId="{910CD347-7534-4331-B062-B9DADFF29ACB}" srcOrd="0" destOrd="0" presId="urn:microsoft.com/office/officeart/2005/8/layout/default"/>
    <dgm:cxn modelId="{598AA3DC-D27F-4049-A5FB-35B08A91DDB9}" type="presParOf" srcId="{6E0F2D8C-9294-4D2C-B788-1B1ECDCCF7C5}" destId="{910CD347-7534-4331-B062-B9DADFF29ACB}" srcOrd="0" destOrd="0" presId="urn:microsoft.com/office/officeart/2005/8/layout/default"/>
    <dgm:cxn modelId="{89C6BFE8-AF91-4830-8722-C654A5531D2B}" type="presParOf" srcId="{6E0F2D8C-9294-4D2C-B788-1B1ECDCCF7C5}" destId="{7B0A0FB2-4C2B-4BD5-A501-439535B0FFF2}" srcOrd="1" destOrd="0" presId="urn:microsoft.com/office/officeart/2005/8/layout/default"/>
    <dgm:cxn modelId="{FE08EF9B-F60A-40B0-A9E2-81EC9883CFD5}" type="presParOf" srcId="{6E0F2D8C-9294-4D2C-B788-1B1ECDCCF7C5}" destId="{DD200C31-4B4B-46F7-87E7-7993222BB592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06CEEBB-BD27-47CC-8AE6-EC57FD1FF9ED}" type="doc">
      <dgm:prSet loTypeId="urn:microsoft.com/office/officeart/2005/8/layout/hList1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42C9A09-DF4A-4ADB-A088-D8ABC03DAEB8}">
      <dgm:prSet phldrT="[Text]"/>
      <dgm:spPr/>
      <dgm:t>
        <a:bodyPr/>
        <a:lstStyle/>
        <a:p>
          <a:r>
            <a:rPr lang="en-US"/>
            <a:t>Median	</a:t>
          </a:r>
        </a:p>
      </dgm:t>
    </dgm:pt>
    <dgm:pt modelId="{4FA89F40-4BEC-4694-BB21-1EC95ABF2A82}" type="parTrans" cxnId="{7B5BEA27-1FAB-4436-A61B-CE73819953EA}">
      <dgm:prSet/>
      <dgm:spPr/>
      <dgm:t>
        <a:bodyPr/>
        <a:lstStyle/>
        <a:p>
          <a:endParaRPr lang="en-US"/>
        </a:p>
      </dgm:t>
    </dgm:pt>
    <dgm:pt modelId="{9DFEB7B1-4D1A-4E74-B231-399B033B9BDB}" type="sibTrans" cxnId="{7B5BEA27-1FAB-4436-A61B-CE73819953EA}">
      <dgm:prSet/>
      <dgm:spPr/>
      <dgm:t>
        <a:bodyPr/>
        <a:lstStyle/>
        <a:p>
          <a:endParaRPr lang="en-US"/>
        </a:p>
      </dgm:t>
    </dgm:pt>
    <dgm:pt modelId="{71567BF6-3A69-4A8E-B757-76382D8716DD}">
      <dgm:prSet phldrT="[Text]"/>
      <dgm:spPr/>
      <dgm:t>
        <a:bodyPr/>
        <a:lstStyle/>
        <a:p>
          <a:r>
            <a:rPr lang="en-US"/>
            <a:t>Midpoint</a:t>
          </a:r>
        </a:p>
      </dgm:t>
    </dgm:pt>
    <dgm:pt modelId="{ED452F17-1770-4AC1-B695-D9156898BE5D}" type="parTrans" cxnId="{3AE71088-C377-46F0-89DD-7A490093DADC}">
      <dgm:prSet/>
      <dgm:spPr/>
      <dgm:t>
        <a:bodyPr/>
        <a:lstStyle/>
        <a:p>
          <a:endParaRPr lang="en-US"/>
        </a:p>
      </dgm:t>
    </dgm:pt>
    <dgm:pt modelId="{A57807FF-AAE8-4DFF-B323-89ABDECC4AB3}" type="sibTrans" cxnId="{3AE71088-C377-46F0-89DD-7A490093DADC}">
      <dgm:prSet/>
      <dgm:spPr/>
      <dgm:t>
        <a:bodyPr/>
        <a:lstStyle/>
        <a:p>
          <a:endParaRPr lang="en-US"/>
        </a:p>
      </dgm:t>
    </dgm:pt>
    <dgm:pt modelId="{A5A2C194-4458-439E-853B-A73DBDBD0BD7}">
      <dgm:prSet phldrT="[Text]"/>
      <dgm:spPr/>
      <dgm:t>
        <a:bodyPr/>
        <a:lstStyle/>
        <a:p>
          <a:r>
            <a:rPr lang="en-US"/>
            <a:t>Not Skewed</a:t>
          </a:r>
        </a:p>
      </dgm:t>
    </dgm:pt>
    <dgm:pt modelId="{B887C7BB-5839-461A-85B3-56F70E37C2A6}" type="parTrans" cxnId="{6A7757DD-8311-4A97-93EE-3798C32EAC5A}">
      <dgm:prSet/>
      <dgm:spPr/>
      <dgm:t>
        <a:bodyPr/>
        <a:lstStyle/>
        <a:p>
          <a:endParaRPr lang="en-US"/>
        </a:p>
      </dgm:t>
    </dgm:pt>
    <dgm:pt modelId="{01378A3A-4C70-41C7-8D38-B3998C330696}" type="sibTrans" cxnId="{6A7757DD-8311-4A97-93EE-3798C32EAC5A}">
      <dgm:prSet/>
      <dgm:spPr/>
      <dgm:t>
        <a:bodyPr/>
        <a:lstStyle/>
        <a:p>
          <a:endParaRPr lang="en-US"/>
        </a:p>
      </dgm:t>
    </dgm:pt>
    <dgm:pt modelId="{4A3A90AC-580B-43C1-835C-2836C34DE125}">
      <dgm:prSet phldrT="[Text]"/>
      <dgm:spPr/>
      <dgm:t>
        <a:bodyPr/>
        <a:lstStyle/>
        <a:p>
          <a:r>
            <a:rPr lang="en-US"/>
            <a:t>Average</a:t>
          </a:r>
        </a:p>
      </dgm:t>
    </dgm:pt>
    <dgm:pt modelId="{923163D1-64FB-42F2-B3CD-75B5435A5BED}" type="parTrans" cxnId="{9F5B5E5B-A299-4692-92CD-0880D900FCE9}">
      <dgm:prSet/>
      <dgm:spPr/>
      <dgm:t>
        <a:bodyPr/>
        <a:lstStyle/>
        <a:p>
          <a:endParaRPr lang="en-US"/>
        </a:p>
      </dgm:t>
    </dgm:pt>
    <dgm:pt modelId="{8B728934-002A-462D-AEDE-EB7666045F83}" type="sibTrans" cxnId="{9F5B5E5B-A299-4692-92CD-0880D900FCE9}">
      <dgm:prSet/>
      <dgm:spPr/>
      <dgm:t>
        <a:bodyPr/>
        <a:lstStyle/>
        <a:p>
          <a:endParaRPr lang="en-US"/>
        </a:p>
      </dgm:t>
    </dgm:pt>
    <dgm:pt modelId="{53848A44-0E4D-4483-A7E9-AD15E7E1BD7F}">
      <dgm:prSet phldrT="[Text]"/>
      <dgm:spPr/>
      <dgm:t>
        <a:bodyPr/>
        <a:lstStyle/>
        <a:p>
          <a:r>
            <a:rPr lang="en-US"/>
            <a:t>Arithmetic Mean</a:t>
          </a:r>
        </a:p>
      </dgm:t>
    </dgm:pt>
    <dgm:pt modelId="{81CE3657-A2F1-4609-AA9C-C1DA28709B91}" type="parTrans" cxnId="{DC787116-8F71-4B6E-BC0C-F0984D1FC4FD}">
      <dgm:prSet/>
      <dgm:spPr/>
      <dgm:t>
        <a:bodyPr/>
        <a:lstStyle/>
        <a:p>
          <a:endParaRPr lang="en-US"/>
        </a:p>
      </dgm:t>
    </dgm:pt>
    <dgm:pt modelId="{79CF6746-B68D-4F6D-9F7A-86046F3F8D8E}" type="sibTrans" cxnId="{DC787116-8F71-4B6E-BC0C-F0984D1FC4FD}">
      <dgm:prSet/>
      <dgm:spPr/>
      <dgm:t>
        <a:bodyPr/>
        <a:lstStyle/>
        <a:p>
          <a:endParaRPr lang="en-US"/>
        </a:p>
      </dgm:t>
    </dgm:pt>
    <dgm:pt modelId="{EAE4FAD9-A9BF-4054-AAAC-92C8A22844C8}">
      <dgm:prSet phldrT="[Text]"/>
      <dgm:spPr/>
      <dgm:t>
        <a:bodyPr/>
        <a:lstStyle/>
        <a:p>
          <a:r>
            <a:rPr lang="en-US"/>
            <a:t>Percentages</a:t>
          </a:r>
        </a:p>
      </dgm:t>
    </dgm:pt>
    <dgm:pt modelId="{C0D3E92D-41CA-4596-84F9-FF94CD5F4ED5}" type="parTrans" cxnId="{514B4116-936B-48BB-8022-EFA21423DBF1}">
      <dgm:prSet/>
      <dgm:spPr/>
      <dgm:t>
        <a:bodyPr/>
        <a:lstStyle/>
        <a:p>
          <a:endParaRPr lang="en-US"/>
        </a:p>
      </dgm:t>
    </dgm:pt>
    <dgm:pt modelId="{A5AE86BB-56E5-4833-B867-DCB6D0AA323D}" type="sibTrans" cxnId="{514B4116-936B-48BB-8022-EFA21423DBF1}">
      <dgm:prSet/>
      <dgm:spPr/>
      <dgm:t>
        <a:bodyPr/>
        <a:lstStyle/>
        <a:p>
          <a:endParaRPr lang="en-US"/>
        </a:p>
      </dgm:t>
    </dgm:pt>
    <dgm:pt modelId="{BF870CCA-AC72-441E-A1F6-6148249C1965}">
      <dgm:prSet phldrT="[Text]"/>
      <dgm:spPr/>
      <dgm:t>
        <a:bodyPr/>
        <a:lstStyle/>
        <a:p>
          <a:r>
            <a:rPr lang="en-US"/>
            <a:t>Above/Below</a:t>
          </a:r>
        </a:p>
      </dgm:t>
    </dgm:pt>
    <dgm:pt modelId="{05A4C9DE-6456-41D1-87EF-A58A8B508EEB}" type="parTrans" cxnId="{5525A747-FB93-45C4-A110-2BD3145856C8}">
      <dgm:prSet/>
      <dgm:spPr/>
      <dgm:t>
        <a:bodyPr/>
        <a:lstStyle/>
        <a:p>
          <a:endParaRPr lang="en-US"/>
        </a:p>
      </dgm:t>
    </dgm:pt>
    <dgm:pt modelId="{DFEA4593-4203-4A83-8FA8-0A9D3662CBEA}" type="sibTrans" cxnId="{5525A747-FB93-45C4-A110-2BD3145856C8}">
      <dgm:prSet/>
      <dgm:spPr/>
      <dgm:t>
        <a:bodyPr/>
        <a:lstStyle/>
        <a:p>
          <a:endParaRPr lang="en-US"/>
        </a:p>
      </dgm:t>
    </dgm:pt>
    <dgm:pt modelId="{5428A8BB-1EAB-4ED7-A78A-EF8A5845A6C1}" type="pres">
      <dgm:prSet presAssocID="{406CEEBB-BD27-47CC-8AE6-EC57FD1FF9ED}" presName="Name0" presStyleCnt="0">
        <dgm:presLayoutVars>
          <dgm:dir/>
          <dgm:animLvl val="lvl"/>
          <dgm:resizeHandles val="exact"/>
        </dgm:presLayoutVars>
      </dgm:prSet>
      <dgm:spPr/>
    </dgm:pt>
    <dgm:pt modelId="{0755474A-595C-4535-8AC6-A51246F6AE03}" type="pres">
      <dgm:prSet presAssocID="{942C9A09-DF4A-4ADB-A088-D8ABC03DAEB8}" presName="composite" presStyleCnt="0"/>
      <dgm:spPr/>
    </dgm:pt>
    <dgm:pt modelId="{FDD5A312-ABEF-4D0B-90B8-B18A9A0601B2}" type="pres">
      <dgm:prSet presAssocID="{942C9A09-DF4A-4ADB-A088-D8ABC03DAEB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1EC4A0F5-51D9-4836-BBED-AB5C91269213}" type="pres">
      <dgm:prSet presAssocID="{942C9A09-DF4A-4ADB-A088-D8ABC03DAEB8}" presName="desTx" presStyleLbl="alignAccFollowNode1" presStyleIdx="0" presStyleCnt="3">
        <dgm:presLayoutVars>
          <dgm:bulletEnabled val="1"/>
        </dgm:presLayoutVars>
      </dgm:prSet>
      <dgm:spPr/>
    </dgm:pt>
    <dgm:pt modelId="{C3376235-170B-4486-A6A7-CA3782259B20}" type="pres">
      <dgm:prSet presAssocID="{9DFEB7B1-4D1A-4E74-B231-399B033B9BDB}" presName="space" presStyleCnt="0"/>
      <dgm:spPr/>
    </dgm:pt>
    <dgm:pt modelId="{CDEA974B-C701-4A5A-93DB-BA5481D934C8}" type="pres">
      <dgm:prSet presAssocID="{4A3A90AC-580B-43C1-835C-2836C34DE125}" presName="composite" presStyleCnt="0"/>
      <dgm:spPr/>
    </dgm:pt>
    <dgm:pt modelId="{FB6CBBA4-F057-4A86-A1F7-6CEF3F10EF19}" type="pres">
      <dgm:prSet presAssocID="{4A3A90AC-580B-43C1-835C-2836C34DE125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2BE85E3C-ABD2-4B9F-9152-86A4F2ECB832}" type="pres">
      <dgm:prSet presAssocID="{4A3A90AC-580B-43C1-835C-2836C34DE125}" presName="desTx" presStyleLbl="alignAccFollowNode1" presStyleIdx="1" presStyleCnt="3">
        <dgm:presLayoutVars>
          <dgm:bulletEnabled val="1"/>
        </dgm:presLayoutVars>
      </dgm:prSet>
      <dgm:spPr/>
    </dgm:pt>
    <dgm:pt modelId="{00A5AE7E-56A9-4194-A844-3755DFA103C9}" type="pres">
      <dgm:prSet presAssocID="{8B728934-002A-462D-AEDE-EB7666045F83}" presName="space" presStyleCnt="0"/>
      <dgm:spPr/>
    </dgm:pt>
    <dgm:pt modelId="{2E93155D-D760-4B24-BBAF-9E5D22479746}" type="pres">
      <dgm:prSet presAssocID="{EAE4FAD9-A9BF-4054-AAAC-92C8A22844C8}" presName="composite" presStyleCnt="0"/>
      <dgm:spPr/>
    </dgm:pt>
    <dgm:pt modelId="{4D8B42C5-E403-4EA7-8295-B2FA5457F346}" type="pres">
      <dgm:prSet presAssocID="{EAE4FAD9-A9BF-4054-AAAC-92C8A22844C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F0B7554-7D8D-497B-B788-2090FF6185AF}" type="pres">
      <dgm:prSet presAssocID="{EAE4FAD9-A9BF-4054-AAAC-92C8A22844C8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514B4116-936B-48BB-8022-EFA21423DBF1}" srcId="{406CEEBB-BD27-47CC-8AE6-EC57FD1FF9ED}" destId="{EAE4FAD9-A9BF-4054-AAAC-92C8A22844C8}" srcOrd="2" destOrd="0" parTransId="{C0D3E92D-41CA-4596-84F9-FF94CD5F4ED5}" sibTransId="{A5AE86BB-56E5-4833-B867-DCB6D0AA323D}"/>
    <dgm:cxn modelId="{DC787116-8F71-4B6E-BC0C-F0984D1FC4FD}" srcId="{4A3A90AC-580B-43C1-835C-2836C34DE125}" destId="{53848A44-0E4D-4483-A7E9-AD15E7E1BD7F}" srcOrd="0" destOrd="0" parTransId="{81CE3657-A2F1-4609-AA9C-C1DA28709B91}" sibTransId="{79CF6746-B68D-4F6D-9F7A-86046F3F8D8E}"/>
    <dgm:cxn modelId="{0C094B20-5F62-40F1-90F0-351BEF073156}" type="presOf" srcId="{53848A44-0E4D-4483-A7E9-AD15E7E1BD7F}" destId="{2BE85E3C-ABD2-4B9F-9152-86A4F2ECB832}" srcOrd="0" destOrd="0" presId="urn:microsoft.com/office/officeart/2005/8/layout/hList1"/>
    <dgm:cxn modelId="{7B5BEA27-1FAB-4436-A61B-CE73819953EA}" srcId="{406CEEBB-BD27-47CC-8AE6-EC57FD1FF9ED}" destId="{942C9A09-DF4A-4ADB-A088-D8ABC03DAEB8}" srcOrd="0" destOrd="0" parTransId="{4FA89F40-4BEC-4694-BB21-1EC95ABF2A82}" sibTransId="{9DFEB7B1-4D1A-4E74-B231-399B033B9BDB}"/>
    <dgm:cxn modelId="{EE63022B-3049-4DDD-85A2-AA4B32535657}" type="presOf" srcId="{A5A2C194-4458-439E-853B-A73DBDBD0BD7}" destId="{1EC4A0F5-51D9-4836-BBED-AB5C91269213}" srcOrd="0" destOrd="1" presId="urn:microsoft.com/office/officeart/2005/8/layout/hList1"/>
    <dgm:cxn modelId="{0F86C32F-C1CF-421B-A90F-8BA7DC560216}" type="presOf" srcId="{71567BF6-3A69-4A8E-B757-76382D8716DD}" destId="{1EC4A0F5-51D9-4836-BBED-AB5C91269213}" srcOrd="0" destOrd="0" presId="urn:microsoft.com/office/officeart/2005/8/layout/hList1"/>
    <dgm:cxn modelId="{9F5B5E5B-A299-4692-92CD-0880D900FCE9}" srcId="{406CEEBB-BD27-47CC-8AE6-EC57FD1FF9ED}" destId="{4A3A90AC-580B-43C1-835C-2836C34DE125}" srcOrd="1" destOrd="0" parTransId="{923163D1-64FB-42F2-B3CD-75B5435A5BED}" sibTransId="{8B728934-002A-462D-AEDE-EB7666045F83}"/>
    <dgm:cxn modelId="{86289947-F887-4287-AA5B-AB30CB7F137D}" type="presOf" srcId="{EAE4FAD9-A9BF-4054-AAAC-92C8A22844C8}" destId="{4D8B42C5-E403-4EA7-8295-B2FA5457F346}" srcOrd="0" destOrd="0" presId="urn:microsoft.com/office/officeart/2005/8/layout/hList1"/>
    <dgm:cxn modelId="{5525A747-FB93-45C4-A110-2BD3145856C8}" srcId="{EAE4FAD9-A9BF-4054-AAAC-92C8A22844C8}" destId="{BF870CCA-AC72-441E-A1F6-6148249C1965}" srcOrd="0" destOrd="0" parTransId="{05A4C9DE-6456-41D1-87EF-A58A8B508EEB}" sibTransId="{DFEA4593-4203-4A83-8FA8-0A9D3662CBEA}"/>
    <dgm:cxn modelId="{3AE71088-C377-46F0-89DD-7A490093DADC}" srcId="{942C9A09-DF4A-4ADB-A088-D8ABC03DAEB8}" destId="{71567BF6-3A69-4A8E-B757-76382D8716DD}" srcOrd="0" destOrd="0" parTransId="{ED452F17-1770-4AC1-B695-D9156898BE5D}" sibTransId="{A57807FF-AAE8-4DFF-B323-89ABDECC4AB3}"/>
    <dgm:cxn modelId="{CF571D96-B06A-4F8D-9A31-6DCDA6658329}" type="presOf" srcId="{4A3A90AC-580B-43C1-835C-2836C34DE125}" destId="{FB6CBBA4-F057-4A86-A1F7-6CEF3F10EF19}" srcOrd="0" destOrd="0" presId="urn:microsoft.com/office/officeart/2005/8/layout/hList1"/>
    <dgm:cxn modelId="{A60C14B7-AD64-41F3-98DF-83C01BA7708E}" type="presOf" srcId="{942C9A09-DF4A-4ADB-A088-D8ABC03DAEB8}" destId="{FDD5A312-ABEF-4D0B-90B8-B18A9A0601B2}" srcOrd="0" destOrd="0" presId="urn:microsoft.com/office/officeart/2005/8/layout/hList1"/>
    <dgm:cxn modelId="{B91F69C8-77DF-4984-A089-5D67BEE1655C}" type="presOf" srcId="{BF870CCA-AC72-441E-A1F6-6148249C1965}" destId="{3F0B7554-7D8D-497B-B788-2090FF6185AF}" srcOrd="0" destOrd="0" presId="urn:microsoft.com/office/officeart/2005/8/layout/hList1"/>
    <dgm:cxn modelId="{6A7757DD-8311-4A97-93EE-3798C32EAC5A}" srcId="{942C9A09-DF4A-4ADB-A088-D8ABC03DAEB8}" destId="{A5A2C194-4458-439E-853B-A73DBDBD0BD7}" srcOrd="1" destOrd="0" parTransId="{B887C7BB-5839-461A-85B3-56F70E37C2A6}" sibTransId="{01378A3A-4C70-41C7-8D38-B3998C330696}"/>
    <dgm:cxn modelId="{66F403E1-0580-4E88-9A06-66C999249C5E}" type="presOf" srcId="{406CEEBB-BD27-47CC-8AE6-EC57FD1FF9ED}" destId="{5428A8BB-1EAB-4ED7-A78A-EF8A5845A6C1}" srcOrd="0" destOrd="0" presId="urn:microsoft.com/office/officeart/2005/8/layout/hList1"/>
    <dgm:cxn modelId="{AA7B87B3-7953-48D6-8512-ED1BE05CEF03}" type="presParOf" srcId="{5428A8BB-1EAB-4ED7-A78A-EF8A5845A6C1}" destId="{0755474A-595C-4535-8AC6-A51246F6AE03}" srcOrd="0" destOrd="0" presId="urn:microsoft.com/office/officeart/2005/8/layout/hList1"/>
    <dgm:cxn modelId="{67BA7CFD-3E13-4B6D-B250-A2D238A254A4}" type="presParOf" srcId="{0755474A-595C-4535-8AC6-A51246F6AE03}" destId="{FDD5A312-ABEF-4D0B-90B8-B18A9A0601B2}" srcOrd="0" destOrd="0" presId="urn:microsoft.com/office/officeart/2005/8/layout/hList1"/>
    <dgm:cxn modelId="{C9BBA738-44ED-47B1-BF5A-24E6703D85BD}" type="presParOf" srcId="{0755474A-595C-4535-8AC6-A51246F6AE03}" destId="{1EC4A0F5-51D9-4836-BBED-AB5C91269213}" srcOrd="1" destOrd="0" presId="urn:microsoft.com/office/officeart/2005/8/layout/hList1"/>
    <dgm:cxn modelId="{18DAA4CA-7AC2-488D-83A5-1E70AEC1D145}" type="presParOf" srcId="{5428A8BB-1EAB-4ED7-A78A-EF8A5845A6C1}" destId="{C3376235-170B-4486-A6A7-CA3782259B20}" srcOrd="1" destOrd="0" presId="urn:microsoft.com/office/officeart/2005/8/layout/hList1"/>
    <dgm:cxn modelId="{610E5CA1-B5FB-46B8-BAEC-BB28B9D756B4}" type="presParOf" srcId="{5428A8BB-1EAB-4ED7-A78A-EF8A5845A6C1}" destId="{CDEA974B-C701-4A5A-93DB-BA5481D934C8}" srcOrd="2" destOrd="0" presId="urn:microsoft.com/office/officeart/2005/8/layout/hList1"/>
    <dgm:cxn modelId="{4E84F768-0D19-45E1-B0C3-500B2268DA88}" type="presParOf" srcId="{CDEA974B-C701-4A5A-93DB-BA5481D934C8}" destId="{FB6CBBA4-F057-4A86-A1F7-6CEF3F10EF19}" srcOrd="0" destOrd="0" presId="urn:microsoft.com/office/officeart/2005/8/layout/hList1"/>
    <dgm:cxn modelId="{78187A36-CC7F-4172-9577-0C62702005D0}" type="presParOf" srcId="{CDEA974B-C701-4A5A-93DB-BA5481D934C8}" destId="{2BE85E3C-ABD2-4B9F-9152-86A4F2ECB832}" srcOrd="1" destOrd="0" presId="urn:microsoft.com/office/officeart/2005/8/layout/hList1"/>
    <dgm:cxn modelId="{633E80FD-4D7B-405B-8A35-D96091F90601}" type="presParOf" srcId="{5428A8BB-1EAB-4ED7-A78A-EF8A5845A6C1}" destId="{00A5AE7E-56A9-4194-A844-3755DFA103C9}" srcOrd="3" destOrd="0" presId="urn:microsoft.com/office/officeart/2005/8/layout/hList1"/>
    <dgm:cxn modelId="{9B02B536-3CFC-438D-9A7B-6A58C28C9149}" type="presParOf" srcId="{5428A8BB-1EAB-4ED7-A78A-EF8A5845A6C1}" destId="{2E93155D-D760-4B24-BBAF-9E5D22479746}" srcOrd="4" destOrd="0" presId="urn:microsoft.com/office/officeart/2005/8/layout/hList1"/>
    <dgm:cxn modelId="{75702FB4-6146-42DF-AAEF-2F0D1EA5C45E}" type="presParOf" srcId="{2E93155D-D760-4B24-BBAF-9E5D22479746}" destId="{4D8B42C5-E403-4EA7-8295-B2FA5457F346}" srcOrd="0" destOrd="0" presId="urn:microsoft.com/office/officeart/2005/8/layout/hList1"/>
    <dgm:cxn modelId="{DACD68D7-96FF-40F8-A11A-93FB4F4B499C}" type="presParOf" srcId="{2E93155D-D760-4B24-BBAF-9E5D22479746}" destId="{3F0B7554-7D8D-497B-B788-2090FF6185A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4FD15B7-1475-4EA6-A458-696EB126E3C1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499D2BE-F2FF-4362-B22F-EF44D7F41D2F}">
      <dgm:prSet phldrT="[Text]"/>
      <dgm:spPr/>
      <dgm:t>
        <a:bodyPr/>
        <a:lstStyle/>
        <a:p>
          <a:r>
            <a:rPr lang="en-US" dirty="0"/>
            <a:t>Employee Orientations </a:t>
          </a:r>
        </a:p>
        <a:p>
          <a:r>
            <a:rPr lang="en-US" i="1" dirty="0"/>
            <a:t>October  4,5,6,7,10</a:t>
          </a:r>
          <a:endParaRPr lang="en-US" dirty="0"/>
        </a:p>
      </dgm:t>
    </dgm:pt>
    <dgm:pt modelId="{1825EC32-591B-404E-9C45-970B814EE00D}" type="parTrans" cxnId="{110B80D9-B227-4D03-8554-198F5B3DE3F0}">
      <dgm:prSet/>
      <dgm:spPr/>
      <dgm:t>
        <a:bodyPr/>
        <a:lstStyle/>
        <a:p>
          <a:endParaRPr lang="en-US"/>
        </a:p>
      </dgm:t>
    </dgm:pt>
    <dgm:pt modelId="{5B1E6BC1-3931-4F37-99B1-02CEC52917D4}" type="sibTrans" cxnId="{110B80D9-B227-4D03-8554-198F5B3DE3F0}">
      <dgm:prSet/>
      <dgm:spPr/>
      <dgm:t>
        <a:bodyPr/>
        <a:lstStyle/>
        <a:p>
          <a:endParaRPr lang="en-US"/>
        </a:p>
      </dgm:t>
    </dgm:pt>
    <dgm:pt modelId="{64017B80-6132-47DF-BCE8-EE56719BABD1}">
      <dgm:prSet phldrT="[Text]"/>
      <dgm:spPr/>
      <dgm:t>
        <a:bodyPr/>
        <a:lstStyle/>
        <a:p>
          <a:r>
            <a:rPr lang="en-US" dirty="0"/>
            <a:t>PDQs to Supervisor</a:t>
          </a:r>
        </a:p>
        <a:p>
          <a:r>
            <a:rPr lang="en-US" i="1" dirty="0"/>
            <a:t>October 24</a:t>
          </a:r>
          <a:r>
            <a:rPr lang="en-US" dirty="0"/>
            <a:t> </a:t>
          </a:r>
          <a:endParaRPr lang="en-US" i="1" dirty="0"/>
        </a:p>
      </dgm:t>
    </dgm:pt>
    <dgm:pt modelId="{3CD02764-D1C8-4925-9D14-0A32E4221001}" type="parTrans" cxnId="{447040B4-01E8-424C-BE1F-E60FD5802B01}">
      <dgm:prSet/>
      <dgm:spPr/>
      <dgm:t>
        <a:bodyPr/>
        <a:lstStyle/>
        <a:p>
          <a:endParaRPr lang="en-US"/>
        </a:p>
      </dgm:t>
    </dgm:pt>
    <dgm:pt modelId="{3EB05C6D-C26A-4E36-BB53-9C0EA3F631E8}" type="sibTrans" cxnId="{447040B4-01E8-424C-BE1F-E60FD5802B01}">
      <dgm:prSet/>
      <dgm:spPr/>
      <dgm:t>
        <a:bodyPr/>
        <a:lstStyle/>
        <a:p>
          <a:endParaRPr lang="en-US"/>
        </a:p>
      </dgm:t>
    </dgm:pt>
    <dgm:pt modelId="{B0A80458-2795-412A-8C62-FF6882A2EEE0}">
      <dgm:prSet phldrT="[Text]"/>
      <dgm:spPr/>
      <dgm:t>
        <a:bodyPr/>
        <a:lstStyle/>
        <a:p>
          <a:endParaRPr lang="en-US"/>
        </a:p>
      </dgm:t>
    </dgm:pt>
    <dgm:pt modelId="{E70C882D-D802-4FEC-B0E8-BDA4EC53532F}" type="parTrans" cxnId="{B8D80A48-532C-49F6-A4E9-263BC3C6C5F6}">
      <dgm:prSet/>
      <dgm:spPr/>
      <dgm:t>
        <a:bodyPr/>
        <a:lstStyle/>
        <a:p>
          <a:endParaRPr lang="en-US"/>
        </a:p>
      </dgm:t>
    </dgm:pt>
    <dgm:pt modelId="{51B5C2B5-2155-4DA3-BF22-609714ED3392}" type="sibTrans" cxnId="{B8D80A48-532C-49F6-A4E9-263BC3C6C5F6}">
      <dgm:prSet/>
      <dgm:spPr/>
      <dgm:t>
        <a:bodyPr/>
        <a:lstStyle/>
        <a:p>
          <a:endParaRPr lang="en-US"/>
        </a:p>
      </dgm:t>
    </dgm:pt>
    <dgm:pt modelId="{26CA25AD-ABA8-4584-84B5-1369A5A6C9AE}">
      <dgm:prSet phldrT="[Text]"/>
      <dgm:spPr/>
      <dgm:t>
        <a:bodyPr/>
        <a:lstStyle/>
        <a:p>
          <a:r>
            <a:rPr lang="en-US" dirty="0"/>
            <a:t>PDQs to K&amp;A </a:t>
          </a:r>
        </a:p>
        <a:p>
          <a:r>
            <a:rPr lang="en-US" i="1" dirty="0"/>
            <a:t>November 7</a:t>
          </a:r>
        </a:p>
      </dgm:t>
    </dgm:pt>
    <dgm:pt modelId="{ADA84C0E-F890-4EDF-9F38-26460E8431CF}" type="parTrans" cxnId="{BEA5C114-FCC2-43C4-BF07-C327B3C1AA7B}">
      <dgm:prSet/>
      <dgm:spPr/>
      <dgm:t>
        <a:bodyPr/>
        <a:lstStyle/>
        <a:p>
          <a:endParaRPr lang="en-US"/>
        </a:p>
      </dgm:t>
    </dgm:pt>
    <dgm:pt modelId="{A6EFFB90-9FD2-4F3B-B148-9D3BD949E351}" type="sibTrans" cxnId="{BEA5C114-FCC2-43C4-BF07-C327B3C1AA7B}">
      <dgm:prSet/>
      <dgm:spPr/>
      <dgm:t>
        <a:bodyPr/>
        <a:lstStyle/>
        <a:p>
          <a:endParaRPr lang="en-US"/>
        </a:p>
      </dgm:t>
    </dgm:pt>
    <dgm:pt modelId="{054528A6-EE10-4C48-9B20-4B35C750AFA7}">
      <dgm:prSet phldrT="[Text]"/>
      <dgm:spPr/>
      <dgm:t>
        <a:bodyPr/>
        <a:lstStyle/>
        <a:p>
          <a:endParaRPr lang="en-US"/>
        </a:p>
      </dgm:t>
    </dgm:pt>
    <dgm:pt modelId="{756A0319-437E-40BA-89E2-6E9AB1F60E38}" type="parTrans" cxnId="{99981A9A-A40B-429D-8F5E-F08A93301B09}">
      <dgm:prSet/>
      <dgm:spPr/>
      <dgm:t>
        <a:bodyPr/>
        <a:lstStyle/>
        <a:p>
          <a:endParaRPr lang="en-US"/>
        </a:p>
      </dgm:t>
    </dgm:pt>
    <dgm:pt modelId="{2A0A35A7-B21D-4095-B528-182DD6699C02}" type="sibTrans" cxnId="{99981A9A-A40B-429D-8F5E-F08A93301B09}">
      <dgm:prSet/>
      <dgm:spPr/>
      <dgm:t>
        <a:bodyPr/>
        <a:lstStyle/>
        <a:p>
          <a:endParaRPr lang="en-US"/>
        </a:p>
      </dgm:t>
    </dgm:pt>
    <dgm:pt modelId="{B4B793EA-39C4-4945-B3E4-E09706C81B7D}">
      <dgm:prSet phldrT="[Text]"/>
      <dgm:spPr/>
      <dgm:t>
        <a:bodyPr/>
        <a:lstStyle/>
        <a:p>
          <a:r>
            <a:rPr lang="en-US" dirty="0"/>
            <a:t>Interviews</a:t>
          </a:r>
          <a:br>
            <a:rPr lang="en-US" dirty="0"/>
          </a:br>
          <a:r>
            <a:rPr lang="en-US" i="1" dirty="0"/>
            <a:t>First </a:t>
          </a:r>
          <a:r>
            <a:rPr lang="en-US" i="1"/>
            <a:t>2 Weeks </a:t>
          </a:r>
          <a:r>
            <a:rPr lang="en-US" i="1" dirty="0"/>
            <a:t>in December</a:t>
          </a:r>
          <a:r>
            <a:rPr lang="en-US" dirty="0"/>
            <a:t> </a:t>
          </a:r>
          <a:endParaRPr lang="en-US" i="1" dirty="0"/>
        </a:p>
      </dgm:t>
    </dgm:pt>
    <dgm:pt modelId="{002A7D4B-8F42-441E-B0F7-D4422E700B8F}" type="parTrans" cxnId="{E63E46F6-7268-4664-960E-E8293C71E0BC}">
      <dgm:prSet/>
      <dgm:spPr/>
      <dgm:t>
        <a:bodyPr/>
        <a:lstStyle/>
        <a:p>
          <a:endParaRPr lang="en-US"/>
        </a:p>
      </dgm:t>
    </dgm:pt>
    <dgm:pt modelId="{A463A2B8-82D8-4D9E-B479-0DDB254D9204}" type="sibTrans" cxnId="{E63E46F6-7268-4664-960E-E8293C71E0BC}">
      <dgm:prSet/>
      <dgm:spPr/>
      <dgm:t>
        <a:bodyPr/>
        <a:lstStyle/>
        <a:p>
          <a:endParaRPr lang="en-US"/>
        </a:p>
      </dgm:t>
    </dgm:pt>
    <dgm:pt modelId="{ABD26C82-3A37-4F24-8D0C-48D89A8A264D}">
      <dgm:prSet phldrT="[Text]"/>
      <dgm:spPr/>
      <dgm:t>
        <a:bodyPr/>
        <a:lstStyle/>
        <a:p>
          <a:endParaRPr lang="en-US" dirty="0"/>
        </a:p>
      </dgm:t>
    </dgm:pt>
    <dgm:pt modelId="{2E823CFB-5B06-4B07-8A9E-3B7673F10859}" type="parTrans" cxnId="{95B6CCD4-F3A5-405D-8440-0EFB8C74B994}">
      <dgm:prSet/>
      <dgm:spPr/>
      <dgm:t>
        <a:bodyPr/>
        <a:lstStyle/>
        <a:p>
          <a:endParaRPr lang="en-US"/>
        </a:p>
      </dgm:t>
    </dgm:pt>
    <dgm:pt modelId="{0A968CA4-C449-4D18-AD41-7A9CEC403A5C}" type="sibTrans" cxnId="{95B6CCD4-F3A5-405D-8440-0EFB8C74B994}">
      <dgm:prSet/>
      <dgm:spPr/>
      <dgm:t>
        <a:bodyPr/>
        <a:lstStyle/>
        <a:p>
          <a:endParaRPr lang="en-US"/>
        </a:p>
      </dgm:t>
    </dgm:pt>
    <dgm:pt modelId="{EF98B1CA-3E08-4BC6-87F9-D01FD28BC914}">
      <dgm:prSet phldrT="[Text]"/>
      <dgm:spPr/>
      <dgm:t>
        <a:bodyPr/>
        <a:lstStyle/>
        <a:p>
          <a:r>
            <a:rPr lang="en-US" dirty="0"/>
            <a:t>PDQs to Manager </a:t>
          </a:r>
        </a:p>
        <a:p>
          <a:r>
            <a:rPr lang="en-US" i="1" dirty="0"/>
            <a:t>October 31</a:t>
          </a:r>
        </a:p>
      </dgm:t>
    </dgm:pt>
    <dgm:pt modelId="{86FB70ED-B446-4B24-A632-E3B96F28A58E}" type="parTrans" cxnId="{EE4D3A5A-CB05-4303-9A92-BB7C12EDCBFB}">
      <dgm:prSet/>
      <dgm:spPr/>
      <dgm:t>
        <a:bodyPr/>
        <a:lstStyle/>
        <a:p>
          <a:endParaRPr lang="en-US"/>
        </a:p>
      </dgm:t>
    </dgm:pt>
    <dgm:pt modelId="{1D1042DC-1947-496F-8FCA-F1E474C9E783}" type="sibTrans" cxnId="{EE4D3A5A-CB05-4303-9A92-BB7C12EDCBFB}">
      <dgm:prSet/>
      <dgm:spPr/>
      <dgm:t>
        <a:bodyPr/>
        <a:lstStyle/>
        <a:p>
          <a:endParaRPr lang="en-US"/>
        </a:p>
      </dgm:t>
    </dgm:pt>
    <dgm:pt modelId="{51B62875-C2D2-40B6-BED7-E3F0B484F50E}">
      <dgm:prSet phldrT="[Text]"/>
      <dgm:spPr/>
      <dgm:t>
        <a:bodyPr/>
        <a:lstStyle/>
        <a:p>
          <a:endParaRPr lang="en-US"/>
        </a:p>
      </dgm:t>
    </dgm:pt>
    <dgm:pt modelId="{11CCF81A-AD5B-450F-B923-2FCD8A9CD62A}" type="sibTrans" cxnId="{811D37FF-513C-43DB-9821-D035B92DB28C}">
      <dgm:prSet/>
      <dgm:spPr/>
      <dgm:t>
        <a:bodyPr/>
        <a:lstStyle/>
        <a:p>
          <a:endParaRPr lang="en-US"/>
        </a:p>
      </dgm:t>
    </dgm:pt>
    <dgm:pt modelId="{DAEE02A7-7915-4119-9934-18238E3DC367}" type="parTrans" cxnId="{811D37FF-513C-43DB-9821-D035B92DB28C}">
      <dgm:prSet/>
      <dgm:spPr/>
      <dgm:t>
        <a:bodyPr/>
        <a:lstStyle/>
        <a:p>
          <a:endParaRPr lang="en-US"/>
        </a:p>
      </dgm:t>
    </dgm:pt>
    <dgm:pt modelId="{E5A73334-3F25-434C-B004-6D15F9E0C8C2}" type="pres">
      <dgm:prSet presAssocID="{14FD15B7-1475-4EA6-A458-696EB126E3C1}" presName="rootnode" presStyleCnt="0">
        <dgm:presLayoutVars>
          <dgm:chMax/>
          <dgm:chPref/>
          <dgm:dir/>
          <dgm:animLvl val="lvl"/>
        </dgm:presLayoutVars>
      </dgm:prSet>
      <dgm:spPr/>
    </dgm:pt>
    <dgm:pt modelId="{E4DA3BF0-01C6-4894-B546-E94A040A706A}" type="pres">
      <dgm:prSet presAssocID="{5499D2BE-F2FF-4362-B22F-EF44D7F41D2F}" presName="composite" presStyleCnt="0"/>
      <dgm:spPr/>
    </dgm:pt>
    <dgm:pt modelId="{1F473639-F30C-4EF0-B782-91C778654BBD}" type="pres">
      <dgm:prSet presAssocID="{5499D2BE-F2FF-4362-B22F-EF44D7F41D2F}" presName="LShape" presStyleLbl="alignNode1" presStyleIdx="0" presStyleCnt="9"/>
      <dgm:spPr/>
    </dgm:pt>
    <dgm:pt modelId="{97417E41-4E93-4D20-9A57-0B94C8137CCD}" type="pres">
      <dgm:prSet presAssocID="{5499D2BE-F2FF-4362-B22F-EF44D7F41D2F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BCEB7DFF-451D-4B9E-BF7D-C735D21D2771}" type="pres">
      <dgm:prSet presAssocID="{5499D2BE-F2FF-4362-B22F-EF44D7F41D2F}" presName="Triangle" presStyleLbl="alignNode1" presStyleIdx="1" presStyleCnt="9"/>
      <dgm:spPr/>
    </dgm:pt>
    <dgm:pt modelId="{48658BAE-A5ED-42A7-8030-0B5CCE12ED82}" type="pres">
      <dgm:prSet presAssocID="{5B1E6BC1-3931-4F37-99B1-02CEC52917D4}" presName="sibTrans" presStyleCnt="0"/>
      <dgm:spPr/>
    </dgm:pt>
    <dgm:pt modelId="{C0383732-1940-4D6D-A720-4D52B77DFF40}" type="pres">
      <dgm:prSet presAssocID="{5B1E6BC1-3931-4F37-99B1-02CEC52917D4}" presName="space" presStyleCnt="0"/>
      <dgm:spPr/>
    </dgm:pt>
    <dgm:pt modelId="{C7F319C9-0C42-4267-A129-8239F3182ACA}" type="pres">
      <dgm:prSet presAssocID="{64017B80-6132-47DF-BCE8-EE56719BABD1}" presName="composite" presStyleCnt="0"/>
      <dgm:spPr/>
    </dgm:pt>
    <dgm:pt modelId="{BFC0BFEA-5793-4941-BC38-B79AB514E488}" type="pres">
      <dgm:prSet presAssocID="{64017B80-6132-47DF-BCE8-EE56719BABD1}" presName="LShape" presStyleLbl="alignNode1" presStyleIdx="2" presStyleCnt="9"/>
      <dgm:spPr/>
    </dgm:pt>
    <dgm:pt modelId="{4407C98F-6CA4-4767-ACCC-D857A3590C35}" type="pres">
      <dgm:prSet presAssocID="{64017B80-6132-47DF-BCE8-EE56719BABD1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F24D9DB3-316F-4F41-9B20-5EC6B513A02B}" type="pres">
      <dgm:prSet presAssocID="{64017B80-6132-47DF-BCE8-EE56719BABD1}" presName="Triangle" presStyleLbl="alignNode1" presStyleIdx="3" presStyleCnt="9"/>
      <dgm:spPr/>
    </dgm:pt>
    <dgm:pt modelId="{6099A86F-676C-41E4-9A88-AFB861507023}" type="pres">
      <dgm:prSet presAssocID="{3EB05C6D-C26A-4E36-BB53-9C0EA3F631E8}" presName="sibTrans" presStyleCnt="0"/>
      <dgm:spPr/>
    </dgm:pt>
    <dgm:pt modelId="{3311C6B8-3F97-49A9-8F84-8D9E8EABCA22}" type="pres">
      <dgm:prSet presAssocID="{3EB05C6D-C26A-4E36-BB53-9C0EA3F631E8}" presName="space" presStyleCnt="0"/>
      <dgm:spPr/>
    </dgm:pt>
    <dgm:pt modelId="{8E62B5A6-E8DC-4FB8-8ACA-3CA6CA5486EF}" type="pres">
      <dgm:prSet presAssocID="{EF98B1CA-3E08-4BC6-87F9-D01FD28BC914}" presName="composite" presStyleCnt="0"/>
      <dgm:spPr/>
    </dgm:pt>
    <dgm:pt modelId="{0C3E3E1F-FE61-429F-AFAC-52D0C058CE2C}" type="pres">
      <dgm:prSet presAssocID="{EF98B1CA-3E08-4BC6-87F9-D01FD28BC914}" presName="LShape" presStyleLbl="alignNode1" presStyleIdx="4" presStyleCnt="9"/>
      <dgm:spPr/>
    </dgm:pt>
    <dgm:pt modelId="{449978E9-6266-410A-84EA-28B5A4359B61}" type="pres">
      <dgm:prSet presAssocID="{EF98B1CA-3E08-4BC6-87F9-D01FD28BC914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495B2F6E-41FB-4568-BD3A-EABE4D1964AD}" type="pres">
      <dgm:prSet presAssocID="{EF98B1CA-3E08-4BC6-87F9-D01FD28BC914}" presName="Triangle" presStyleLbl="alignNode1" presStyleIdx="5" presStyleCnt="9"/>
      <dgm:spPr/>
    </dgm:pt>
    <dgm:pt modelId="{3235BFC5-369C-4070-AB8A-821C4B5664B1}" type="pres">
      <dgm:prSet presAssocID="{1D1042DC-1947-496F-8FCA-F1E474C9E783}" presName="sibTrans" presStyleCnt="0"/>
      <dgm:spPr/>
    </dgm:pt>
    <dgm:pt modelId="{EED93E91-237E-43A9-BDF3-09BD94713AEB}" type="pres">
      <dgm:prSet presAssocID="{1D1042DC-1947-496F-8FCA-F1E474C9E783}" presName="space" presStyleCnt="0"/>
      <dgm:spPr/>
    </dgm:pt>
    <dgm:pt modelId="{89F6E15C-C69F-4469-B3E5-EA936E7A9C8E}" type="pres">
      <dgm:prSet presAssocID="{26CA25AD-ABA8-4584-84B5-1369A5A6C9AE}" presName="composite" presStyleCnt="0"/>
      <dgm:spPr/>
    </dgm:pt>
    <dgm:pt modelId="{037FF077-8320-4D13-B7B1-2F9A01A53FF1}" type="pres">
      <dgm:prSet presAssocID="{26CA25AD-ABA8-4584-84B5-1369A5A6C9AE}" presName="LShape" presStyleLbl="alignNode1" presStyleIdx="6" presStyleCnt="9"/>
      <dgm:spPr/>
    </dgm:pt>
    <dgm:pt modelId="{3408F308-007A-4344-961B-97A96DD2C5F5}" type="pres">
      <dgm:prSet presAssocID="{26CA25AD-ABA8-4584-84B5-1369A5A6C9AE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25115570-7EFA-4180-B7F9-2ADE4DDE45BE}" type="pres">
      <dgm:prSet presAssocID="{26CA25AD-ABA8-4584-84B5-1369A5A6C9AE}" presName="Triangle" presStyleLbl="alignNode1" presStyleIdx="7" presStyleCnt="9"/>
      <dgm:spPr/>
    </dgm:pt>
    <dgm:pt modelId="{741E025C-59F6-40E5-B37A-37378475B0F5}" type="pres">
      <dgm:prSet presAssocID="{A6EFFB90-9FD2-4F3B-B148-9D3BD949E351}" presName="sibTrans" presStyleCnt="0"/>
      <dgm:spPr/>
    </dgm:pt>
    <dgm:pt modelId="{4A1CE4BF-4B8E-4C62-A60A-62933597479F}" type="pres">
      <dgm:prSet presAssocID="{A6EFFB90-9FD2-4F3B-B148-9D3BD949E351}" presName="space" presStyleCnt="0"/>
      <dgm:spPr/>
    </dgm:pt>
    <dgm:pt modelId="{5FBC8706-BFF0-4A88-8155-E0F3AC1F18DA}" type="pres">
      <dgm:prSet presAssocID="{B4B793EA-39C4-4945-B3E4-E09706C81B7D}" presName="composite" presStyleCnt="0"/>
      <dgm:spPr/>
    </dgm:pt>
    <dgm:pt modelId="{3067E57D-A75A-4870-BDE6-384CDD05D402}" type="pres">
      <dgm:prSet presAssocID="{B4B793EA-39C4-4945-B3E4-E09706C81B7D}" presName="LShape" presStyleLbl="alignNode1" presStyleIdx="8" presStyleCnt="9"/>
      <dgm:spPr/>
    </dgm:pt>
    <dgm:pt modelId="{E0CA7A41-9040-4A07-8704-250577F40948}" type="pres">
      <dgm:prSet presAssocID="{B4B793EA-39C4-4945-B3E4-E09706C81B7D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BEA5C114-FCC2-43C4-BF07-C327B3C1AA7B}" srcId="{14FD15B7-1475-4EA6-A458-696EB126E3C1}" destId="{26CA25AD-ABA8-4584-84B5-1369A5A6C9AE}" srcOrd="3" destOrd="0" parTransId="{ADA84C0E-F890-4EDF-9F38-26460E8431CF}" sibTransId="{A6EFFB90-9FD2-4F3B-B148-9D3BD949E351}"/>
    <dgm:cxn modelId="{E3C23625-0C2C-4864-A3A3-D1CFB6DEA213}" type="presOf" srcId="{B4B793EA-39C4-4945-B3E4-E09706C81B7D}" destId="{E0CA7A41-9040-4A07-8704-250577F40948}" srcOrd="0" destOrd="0" presId="urn:microsoft.com/office/officeart/2009/3/layout/StepUpProcess"/>
    <dgm:cxn modelId="{2942AE3A-E7C0-49A3-A1BE-B2A554662ABE}" type="presOf" srcId="{64017B80-6132-47DF-BCE8-EE56719BABD1}" destId="{4407C98F-6CA4-4767-ACCC-D857A3590C35}" srcOrd="0" destOrd="0" presId="urn:microsoft.com/office/officeart/2009/3/layout/StepUpProcess"/>
    <dgm:cxn modelId="{11CDAE5F-1C20-4FFD-B1DD-A7DCCEB5F26B}" type="presOf" srcId="{B0A80458-2795-412A-8C62-FF6882A2EEE0}" destId="{4407C98F-6CA4-4767-ACCC-D857A3590C35}" srcOrd="0" destOrd="1" presId="urn:microsoft.com/office/officeart/2009/3/layout/StepUpProcess"/>
    <dgm:cxn modelId="{B8D80A48-532C-49F6-A4E9-263BC3C6C5F6}" srcId="{64017B80-6132-47DF-BCE8-EE56719BABD1}" destId="{B0A80458-2795-412A-8C62-FF6882A2EEE0}" srcOrd="0" destOrd="0" parTransId="{E70C882D-D802-4FEC-B0E8-BDA4EC53532F}" sibTransId="{51B5C2B5-2155-4DA3-BF22-609714ED3392}"/>
    <dgm:cxn modelId="{A943AE72-93E8-4C62-A9D7-31DF1769F704}" type="presOf" srcId="{26CA25AD-ABA8-4584-84B5-1369A5A6C9AE}" destId="{3408F308-007A-4344-961B-97A96DD2C5F5}" srcOrd="0" destOrd="0" presId="urn:microsoft.com/office/officeart/2009/3/layout/StepUpProcess"/>
    <dgm:cxn modelId="{EE4D3A5A-CB05-4303-9A92-BB7C12EDCBFB}" srcId="{14FD15B7-1475-4EA6-A458-696EB126E3C1}" destId="{EF98B1CA-3E08-4BC6-87F9-D01FD28BC914}" srcOrd="2" destOrd="0" parTransId="{86FB70ED-B446-4B24-A632-E3B96F28A58E}" sibTransId="{1D1042DC-1947-496F-8FCA-F1E474C9E783}"/>
    <dgm:cxn modelId="{40C82682-3506-4832-A686-979098180FED}" type="presOf" srcId="{5499D2BE-F2FF-4362-B22F-EF44D7F41D2F}" destId="{97417E41-4E93-4D20-9A57-0B94C8137CCD}" srcOrd="0" destOrd="0" presId="urn:microsoft.com/office/officeart/2009/3/layout/StepUpProcess"/>
    <dgm:cxn modelId="{5CAC368C-115A-4A6F-85BE-9EB89EA6DFF4}" type="presOf" srcId="{054528A6-EE10-4C48-9B20-4B35C750AFA7}" destId="{3408F308-007A-4344-961B-97A96DD2C5F5}" srcOrd="0" destOrd="1" presId="urn:microsoft.com/office/officeart/2009/3/layout/StepUpProcess"/>
    <dgm:cxn modelId="{9A91418E-9599-4641-B738-698A493D1C1B}" type="presOf" srcId="{51B62875-C2D2-40B6-BED7-E3F0B484F50E}" destId="{97417E41-4E93-4D20-9A57-0B94C8137CCD}" srcOrd="0" destOrd="1" presId="urn:microsoft.com/office/officeart/2009/3/layout/StepUpProcess"/>
    <dgm:cxn modelId="{99981A9A-A40B-429D-8F5E-F08A93301B09}" srcId="{26CA25AD-ABA8-4584-84B5-1369A5A6C9AE}" destId="{054528A6-EE10-4C48-9B20-4B35C750AFA7}" srcOrd="0" destOrd="0" parTransId="{756A0319-437E-40BA-89E2-6E9AB1F60E38}" sibTransId="{2A0A35A7-B21D-4095-B528-182DD6699C02}"/>
    <dgm:cxn modelId="{447040B4-01E8-424C-BE1F-E60FD5802B01}" srcId="{14FD15B7-1475-4EA6-A458-696EB126E3C1}" destId="{64017B80-6132-47DF-BCE8-EE56719BABD1}" srcOrd="1" destOrd="0" parTransId="{3CD02764-D1C8-4925-9D14-0A32E4221001}" sibTransId="{3EB05C6D-C26A-4E36-BB53-9C0EA3F631E8}"/>
    <dgm:cxn modelId="{EFFD5DC0-327E-4057-B042-A9E31620C589}" type="presOf" srcId="{ABD26C82-3A37-4F24-8D0C-48D89A8A264D}" destId="{E0CA7A41-9040-4A07-8704-250577F40948}" srcOrd="0" destOrd="1" presId="urn:microsoft.com/office/officeart/2009/3/layout/StepUpProcess"/>
    <dgm:cxn modelId="{95B6CCD4-F3A5-405D-8440-0EFB8C74B994}" srcId="{B4B793EA-39C4-4945-B3E4-E09706C81B7D}" destId="{ABD26C82-3A37-4F24-8D0C-48D89A8A264D}" srcOrd="0" destOrd="0" parTransId="{2E823CFB-5B06-4B07-8A9E-3B7673F10859}" sibTransId="{0A968CA4-C449-4D18-AD41-7A9CEC403A5C}"/>
    <dgm:cxn modelId="{110B80D9-B227-4D03-8554-198F5B3DE3F0}" srcId="{14FD15B7-1475-4EA6-A458-696EB126E3C1}" destId="{5499D2BE-F2FF-4362-B22F-EF44D7F41D2F}" srcOrd="0" destOrd="0" parTransId="{1825EC32-591B-404E-9C45-970B814EE00D}" sibTransId="{5B1E6BC1-3931-4F37-99B1-02CEC52917D4}"/>
    <dgm:cxn modelId="{E315DFDE-4652-4253-A127-7EA60D901198}" type="presOf" srcId="{14FD15B7-1475-4EA6-A458-696EB126E3C1}" destId="{E5A73334-3F25-434C-B004-6D15F9E0C8C2}" srcOrd="0" destOrd="0" presId="urn:microsoft.com/office/officeart/2009/3/layout/StepUpProcess"/>
    <dgm:cxn modelId="{23EDFAE8-03C6-4591-99E2-F1D10644C27C}" type="presOf" srcId="{EF98B1CA-3E08-4BC6-87F9-D01FD28BC914}" destId="{449978E9-6266-410A-84EA-28B5A4359B61}" srcOrd="0" destOrd="0" presId="urn:microsoft.com/office/officeart/2009/3/layout/StepUpProcess"/>
    <dgm:cxn modelId="{E63E46F6-7268-4664-960E-E8293C71E0BC}" srcId="{14FD15B7-1475-4EA6-A458-696EB126E3C1}" destId="{B4B793EA-39C4-4945-B3E4-E09706C81B7D}" srcOrd="4" destOrd="0" parTransId="{002A7D4B-8F42-441E-B0F7-D4422E700B8F}" sibTransId="{A463A2B8-82D8-4D9E-B479-0DDB254D9204}"/>
    <dgm:cxn modelId="{811D37FF-513C-43DB-9821-D035B92DB28C}" srcId="{5499D2BE-F2FF-4362-B22F-EF44D7F41D2F}" destId="{51B62875-C2D2-40B6-BED7-E3F0B484F50E}" srcOrd="0" destOrd="0" parTransId="{DAEE02A7-7915-4119-9934-18238E3DC367}" sibTransId="{11CCF81A-AD5B-450F-B923-2FCD8A9CD62A}"/>
    <dgm:cxn modelId="{F5673E52-2E76-4541-8413-0076BFB8FD29}" type="presParOf" srcId="{E5A73334-3F25-434C-B004-6D15F9E0C8C2}" destId="{E4DA3BF0-01C6-4894-B546-E94A040A706A}" srcOrd="0" destOrd="0" presId="urn:microsoft.com/office/officeart/2009/3/layout/StepUpProcess"/>
    <dgm:cxn modelId="{0ED9A65F-A115-44BE-9846-7E4D010EBD7E}" type="presParOf" srcId="{E4DA3BF0-01C6-4894-B546-E94A040A706A}" destId="{1F473639-F30C-4EF0-B782-91C778654BBD}" srcOrd="0" destOrd="0" presId="urn:microsoft.com/office/officeart/2009/3/layout/StepUpProcess"/>
    <dgm:cxn modelId="{42560E09-E8A9-425E-98A6-F4DEA77D7F9A}" type="presParOf" srcId="{E4DA3BF0-01C6-4894-B546-E94A040A706A}" destId="{97417E41-4E93-4D20-9A57-0B94C8137CCD}" srcOrd="1" destOrd="0" presId="urn:microsoft.com/office/officeart/2009/3/layout/StepUpProcess"/>
    <dgm:cxn modelId="{4203BB05-84D1-4F30-A912-57E7F43C9EEF}" type="presParOf" srcId="{E4DA3BF0-01C6-4894-B546-E94A040A706A}" destId="{BCEB7DFF-451D-4B9E-BF7D-C735D21D2771}" srcOrd="2" destOrd="0" presId="urn:microsoft.com/office/officeart/2009/3/layout/StepUpProcess"/>
    <dgm:cxn modelId="{021D357F-AE80-4503-AE9B-6283D0B56CF5}" type="presParOf" srcId="{E5A73334-3F25-434C-B004-6D15F9E0C8C2}" destId="{48658BAE-A5ED-42A7-8030-0B5CCE12ED82}" srcOrd="1" destOrd="0" presId="urn:microsoft.com/office/officeart/2009/3/layout/StepUpProcess"/>
    <dgm:cxn modelId="{74E35B68-D76C-4A5B-BA72-1472558CE0D6}" type="presParOf" srcId="{48658BAE-A5ED-42A7-8030-0B5CCE12ED82}" destId="{C0383732-1940-4D6D-A720-4D52B77DFF40}" srcOrd="0" destOrd="0" presId="urn:microsoft.com/office/officeart/2009/3/layout/StepUpProcess"/>
    <dgm:cxn modelId="{FAF294FA-F6CD-433A-AADB-654857F1F20D}" type="presParOf" srcId="{E5A73334-3F25-434C-B004-6D15F9E0C8C2}" destId="{C7F319C9-0C42-4267-A129-8239F3182ACA}" srcOrd="2" destOrd="0" presId="urn:microsoft.com/office/officeart/2009/3/layout/StepUpProcess"/>
    <dgm:cxn modelId="{2A3C901F-D067-4EEB-8F65-F393FF2FBB7E}" type="presParOf" srcId="{C7F319C9-0C42-4267-A129-8239F3182ACA}" destId="{BFC0BFEA-5793-4941-BC38-B79AB514E488}" srcOrd="0" destOrd="0" presId="urn:microsoft.com/office/officeart/2009/3/layout/StepUpProcess"/>
    <dgm:cxn modelId="{2C395B21-34FE-480F-B0F4-D45F15FAD97C}" type="presParOf" srcId="{C7F319C9-0C42-4267-A129-8239F3182ACA}" destId="{4407C98F-6CA4-4767-ACCC-D857A3590C35}" srcOrd="1" destOrd="0" presId="urn:microsoft.com/office/officeart/2009/3/layout/StepUpProcess"/>
    <dgm:cxn modelId="{BE96903A-E859-4F92-A339-A61AB5837F74}" type="presParOf" srcId="{C7F319C9-0C42-4267-A129-8239F3182ACA}" destId="{F24D9DB3-316F-4F41-9B20-5EC6B513A02B}" srcOrd="2" destOrd="0" presId="urn:microsoft.com/office/officeart/2009/3/layout/StepUpProcess"/>
    <dgm:cxn modelId="{7FAB4632-A38D-4722-BA6C-3EF68823C00F}" type="presParOf" srcId="{E5A73334-3F25-434C-B004-6D15F9E0C8C2}" destId="{6099A86F-676C-41E4-9A88-AFB861507023}" srcOrd="3" destOrd="0" presId="urn:microsoft.com/office/officeart/2009/3/layout/StepUpProcess"/>
    <dgm:cxn modelId="{93412ABC-D4BC-4C5F-BE9E-680A50FFE7C1}" type="presParOf" srcId="{6099A86F-676C-41E4-9A88-AFB861507023}" destId="{3311C6B8-3F97-49A9-8F84-8D9E8EABCA22}" srcOrd="0" destOrd="0" presId="urn:microsoft.com/office/officeart/2009/3/layout/StepUpProcess"/>
    <dgm:cxn modelId="{DC1D5834-4162-41B1-B380-ACE22A7D1452}" type="presParOf" srcId="{E5A73334-3F25-434C-B004-6D15F9E0C8C2}" destId="{8E62B5A6-E8DC-4FB8-8ACA-3CA6CA5486EF}" srcOrd="4" destOrd="0" presId="urn:microsoft.com/office/officeart/2009/3/layout/StepUpProcess"/>
    <dgm:cxn modelId="{DCC0426A-42D5-4A91-AC1C-23878671827E}" type="presParOf" srcId="{8E62B5A6-E8DC-4FB8-8ACA-3CA6CA5486EF}" destId="{0C3E3E1F-FE61-429F-AFAC-52D0C058CE2C}" srcOrd="0" destOrd="0" presId="urn:microsoft.com/office/officeart/2009/3/layout/StepUpProcess"/>
    <dgm:cxn modelId="{66198BB6-0766-490B-9A7D-3DEC87A9F308}" type="presParOf" srcId="{8E62B5A6-E8DC-4FB8-8ACA-3CA6CA5486EF}" destId="{449978E9-6266-410A-84EA-28B5A4359B61}" srcOrd="1" destOrd="0" presId="urn:microsoft.com/office/officeart/2009/3/layout/StepUpProcess"/>
    <dgm:cxn modelId="{1A9DB274-5751-4203-AC03-CB03CB9BD008}" type="presParOf" srcId="{8E62B5A6-E8DC-4FB8-8ACA-3CA6CA5486EF}" destId="{495B2F6E-41FB-4568-BD3A-EABE4D1964AD}" srcOrd="2" destOrd="0" presId="urn:microsoft.com/office/officeart/2009/3/layout/StepUpProcess"/>
    <dgm:cxn modelId="{93F3C17C-2AA0-49E3-89CE-452354FE8585}" type="presParOf" srcId="{E5A73334-3F25-434C-B004-6D15F9E0C8C2}" destId="{3235BFC5-369C-4070-AB8A-821C4B5664B1}" srcOrd="5" destOrd="0" presId="urn:microsoft.com/office/officeart/2009/3/layout/StepUpProcess"/>
    <dgm:cxn modelId="{595CDC88-260E-4531-8156-F431D92F6D26}" type="presParOf" srcId="{3235BFC5-369C-4070-AB8A-821C4B5664B1}" destId="{EED93E91-237E-43A9-BDF3-09BD94713AEB}" srcOrd="0" destOrd="0" presId="urn:microsoft.com/office/officeart/2009/3/layout/StepUpProcess"/>
    <dgm:cxn modelId="{6BF987D0-7F9F-4F33-BAC5-AA8DFDF1B2DD}" type="presParOf" srcId="{E5A73334-3F25-434C-B004-6D15F9E0C8C2}" destId="{89F6E15C-C69F-4469-B3E5-EA936E7A9C8E}" srcOrd="6" destOrd="0" presId="urn:microsoft.com/office/officeart/2009/3/layout/StepUpProcess"/>
    <dgm:cxn modelId="{4CD1BDAA-0087-4A56-8987-4BDE73F03854}" type="presParOf" srcId="{89F6E15C-C69F-4469-B3E5-EA936E7A9C8E}" destId="{037FF077-8320-4D13-B7B1-2F9A01A53FF1}" srcOrd="0" destOrd="0" presId="urn:microsoft.com/office/officeart/2009/3/layout/StepUpProcess"/>
    <dgm:cxn modelId="{5D8E1D12-D690-49A5-9E40-BEED206E9826}" type="presParOf" srcId="{89F6E15C-C69F-4469-B3E5-EA936E7A9C8E}" destId="{3408F308-007A-4344-961B-97A96DD2C5F5}" srcOrd="1" destOrd="0" presId="urn:microsoft.com/office/officeart/2009/3/layout/StepUpProcess"/>
    <dgm:cxn modelId="{D558A05D-DDBD-4808-94A8-B15B147B3296}" type="presParOf" srcId="{89F6E15C-C69F-4469-B3E5-EA936E7A9C8E}" destId="{25115570-7EFA-4180-B7F9-2ADE4DDE45BE}" srcOrd="2" destOrd="0" presId="urn:microsoft.com/office/officeart/2009/3/layout/StepUpProcess"/>
    <dgm:cxn modelId="{64ED3DC3-AEAD-4AAD-ADCD-7D4AE91AE6B9}" type="presParOf" srcId="{E5A73334-3F25-434C-B004-6D15F9E0C8C2}" destId="{741E025C-59F6-40E5-B37A-37378475B0F5}" srcOrd="7" destOrd="0" presId="urn:microsoft.com/office/officeart/2009/3/layout/StepUpProcess"/>
    <dgm:cxn modelId="{5FB00C9A-CE81-498C-9C3E-D4244147680A}" type="presParOf" srcId="{741E025C-59F6-40E5-B37A-37378475B0F5}" destId="{4A1CE4BF-4B8E-4C62-A60A-62933597479F}" srcOrd="0" destOrd="0" presId="urn:microsoft.com/office/officeart/2009/3/layout/StepUpProcess"/>
    <dgm:cxn modelId="{7FC37A91-E49E-4E74-B19B-57712692751B}" type="presParOf" srcId="{E5A73334-3F25-434C-B004-6D15F9E0C8C2}" destId="{5FBC8706-BFF0-4A88-8155-E0F3AC1F18DA}" srcOrd="8" destOrd="0" presId="urn:microsoft.com/office/officeart/2009/3/layout/StepUpProcess"/>
    <dgm:cxn modelId="{2BA2B878-742B-466D-A17E-EC0EDB8FF3BB}" type="presParOf" srcId="{5FBC8706-BFF0-4A88-8155-E0F3AC1F18DA}" destId="{3067E57D-A75A-4870-BDE6-384CDD05D402}" srcOrd="0" destOrd="0" presId="urn:microsoft.com/office/officeart/2009/3/layout/StepUpProcess"/>
    <dgm:cxn modelId="{AD5D4927-8FC0-46D8-B3DC-BDEDC21ECB78}" type="presParOf" srcId="{5FBC8706-BFF0-4A88-8155-E0F3AC1F18DA}" destId="{E0CA7A41-9040-4A07-8704-250577F40948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78BC5-4A9B-41B7-90A0-431BA8FF224C}">
      <dsp:nvSpPr>
        <dsp:cNvPr id="0" name=""/>
        <dsp:cNvSpPr/>
      </dsp:nvSpPr>
      <dsp:spPr>
        <a:xfrm>
          <a:off x="0" y="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28E3E3-300A-46A7-8EFC-0B89BB40AD5A}">
      <dsp:nvSpPr>
        <dsp:cNvPr id="0" name=""/>
        <dsp:cNvSpPr/>
      </dsp:nvSpPr>
      <dsp:spPr>
        <a:xfrm>
          <a:off x="0" y="0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Initial meetings with study project team and management</a:t>
          </a:r>
        </a:p>
      </dsp:txBody>
      <dsp:txXfrm>
        <a:off x="0" y="0"/>
        <a:ext cx="6492875" cy="638175"/>
      </dsp:txXfrm>
    </dsp:sp>
    <dsp:sp modelId="{0899501B-CC73-411B-8544-9EB50B35A08C}">
      <dsp:nvSpPr>
        <dsp:cNvPr id="0" name=""/>
        <dsp:cNvSpPr/>
      </dsp:nvSpPr>
      <dsp:spPr>
        <a:xfrm>
          <a:off x="0" y="638175"/>
          <a:ext cx="6492875" cy="0"/>
        </a:xfrm>
        <a:prstGeom prst="line">
          <a:avLst/>
        </a:prstGeom>
        <a:solidFill>
          <a:schemeClr val="accent2">
            <a:hueOff val="-702121"/>
            <a:satOff val="-7860"/>
            <a:lumOff val="3389"/>
            <a:alphaOff val="0"/>
          </a:schemeClr>
        </a:solidFill>
        <a:ln w="15875" cap="rnd" cmpd="sng" algn="ctr">
          <a:solidFill>
            <a:schemeClr val="accent2">
              <a:hueOff val="-702121"/>
              <a:satOff val="-7860"/>
              <a:lumOff val="33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6A5CE9-9A28-4D01-9C17-B9A267D279E8}">
      <dsp:nvSpPr>
        <dsp:cNvPr id="0" name=""/>
        <dsp:cNvSpPr/>
      </dsp:nvSpPr>
      <dsp:spPr>
        <a:xfrm>
          <a:off x="0" y="638175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Orientation meetings with employees</a:t>
          </a:r>
        </a:p>
      </dsp:txBody>
      <dsp:txXfrm>
        <a:off x="0" y="638175"/>
        <a:ext cx="6492875" cy="638175"/>
      </dsp:txXfrm>
    </dsp:sp>
    <dsp:sp modelId="{B4F017BE-C75E-4E66-A782-BBAED78D1ECC}">
      <dsp:nvSpPr>
        <dsp:cNvPr id="0" name=""/>
        <dsp:cNvSpPr/>
      </dsp:nvSpPr>
      <dsp:spPr>
        <a:xfrm>
          <a:off x="0" y="1276350"/>
          <a:ext cx="6492875" cy="0"/>
        </a:xfrm>
        <a:prstGeom prst="line">
          <a:avLst/>
        </a:prstGeom>
        <a:solidFill>
          <a:schemeClr val="accent2">
            <a:hueOff val="-1404241"/>
            <a:satOff val="-15720"/>
            <a:lumOff val="6779"/>
            <a:alphaOff val="0"/>
          </a:schemeClr>
        </a:solidFill>
        <a:ln w="15875" cap="rnd" cmpd="sng" algn="ctr">
          <a:solidFill>
            <a:schemeClr val="accent2">
              <a:hueOff val="-1404241"/>
              <a:satOff val="-15720"/>
              <a:lumOff val="67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4BA81F-C329-41F6-AA32-3E0059D1FB1D}">
      <dsp:nvSpPr>
        <dsp:cNvPr id="0" name=""/>
        <dsp:cNvSpPr/>
      </dsp:nvSpPr>
      <dsp:spPr>
        <a:xfrm>
          <a:off x="0" y="1276350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PDQ completion and review</a:t>
          </a:r>
        </a:p>
      </dsp:txBody>
      <dsp:txXfrm>
        <a:off x="0" y="1276350"/>
        <a:ext cx="6492875" cy="638175"/>
      </dsp:txXfrm>
    </dsp:sp>
    <dsp:sp modelId="{3D9189AA-03B4-4EB6-A7C8-6A1D2396E407}">
      <dsp:nvSpPr>
        <dsp:cNvPr id="0" name=""/>
        <dsp:cNvSpPr/>
      </dsp:nvSpPr>
      <dsp:spPr>
        <a:xfrm>
          <a:off x="0" y="1914524"/>
          <a:ext cx="6492875" cy="0"/>
        </a:xfrm>
        <a:prstGeom prst="line">
          <a:avLst/>
        </a:prstGeom>
        <a:solidFill>
          <a:schemeClr val="accent2">
            <a:hueOff val="-2106362"/>
            <a:satOff val="-23580"/>
            <a:lumOff val="10168"/>
            <a:alphaOff val="0"/>
          </a:schemeClr>
        </a:solidFill>
        <a:ln w="15875" cap="rnd" cmpd="sng" algn="ctr">
          <a:solidFill>
            <a:schemeClr val="accent2">
              <a:hueOff val="-2106362"/>
              <a:satOff val="-23580"/>
              <a:lumOff val="101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FB2796-31D8-4B3D-BFA9-4F654AB13FA3}">
      <dsp:nvSpPr>
        <dsp:cNvPr id="0" name=""/>
        <dsp:cNvSpPr/>
      </dsp:nvSpPr>
      <dsp:spPr>
        <a:xfrm>
          <a:off x="0" y="1914525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Employee and supervisor interviews</a:t>
          </a:r>
        </a:p>
      </dsp:txBody>
      <dsp:txXfrm>
        <a:off x="0" y="1914525"/>
        <a:ext cx="6492875" cy="638175"/>
      </dsp:txXfrm>
    </dsp:sp>
    <dsp:sp modelId="{C0809714-529A-45EC-92B5-0D712E47CB1A}">
      <dsp:nvSpPr>
        <dsp:cNvPr id="0" name=""/>
        <dsp:cNvSpPr/>
      </dsp:nvSpPr>
      <dsp:spPr>
        <a:xfrm>
          <a:off x="0" y="2552700"/>
          <a:ext cx="6492875" cy="0"/>
        </a:xfrm>
        <a:prstGeom prst="line">
          <a:avLst/>
        </a:prstGeom>
        <a:solidFill>
          <a:schemeClr val="accent2">
            <a:hueOff val="-2808482"/>
            <a:satOff val="-31441"/>
            <a:lumOff val="13557"/>
            <a:alphaOff val="0"/>
          </a:schemeClr>
        </a:solidFill>
        <a:ln w="15875" cap="rnd" cmpd="sng" algn="ctr">
          <a:solidFill>
            <a:schemeClr val="accent2">
              <a:hueOff val="-2808482"/>
              <a:satOff val="-31441"/>
              <a:lumOff val="135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BC7843-215E-4741-9DF5-43E1107C6212}">
      <dsp:nvSpPr>
        <dsp:cNvPr id="0" name=""/>
        <dsp:cNvSpPr/>
      </dsp:nvSpPr>
      <dsp:spPr>
        <a:xfrm>
          <a:off x="0" y="2552700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Draft class concepts and class descriptions</a:t>
          </a:r>
        </a:p>
      </dsp:txBody>
      <dsp:txXfrm>
        <a:off x="0" y="2552700"/>
        <a:ext cx="6492875" cy="638175"/>
      </dsp:txXfrm>
    </dsp:sp>
    <dsp:sp modelId="{CDE352D2-9372-48F0-8E04-B469E8563812}">
      <dsp:nvSpPr>
        <dsp:cNvPr id="0" name=""/>
        <dsp:cNvSpPr/>
      </dsp:nvSpPr>
      <dsp:spPr>
        <a:xfrm>
          <a:off x="0" y="3190874"/>
          <a:ext cx="6492875" cy="0"/>
        </a:xfrm>
        <a:prstGeom prst="line">
          <a:avLst/>
        </a:prstGeom>
        <a:solidFill>
          <a:schemeClr val="accent2">
            <a:hueOff val="-3510603"/>
            <a:satOff val="-39301"/>
            <a:lumOff val="16946"/>
            <a:alphaOff val="0"/>
          </a:schemeClr>
        </a:solidFill>
        <a:ln w="15875" cap="rnd" cmpd="sng" algn="ctr">
          <a:solidFill>
            <a:schemeClr val="accent2">
              <a:hueOff val="-3510603"/>
              <a:satOff val="-39301"/>
              <a:lumOff val="169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375853-A0EF-4B85-96AC-630AF3FD8048}">
      <dsp:nvSpPr>
        <dsp:cNvPr id="0" name=""/>
        <dsp:cNvSpPr/>
      </dsp:nvSpPr>
      <dsp:spPr>
        <a:xfrm>
          <a:off x="0" y="3190875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Employee and supervisor review</a:t>
          </a:r>
        </a:p>
      </dsp:txBody>
      <dsp:txXfrm>
        <a:off x="0" y="3190875"/>
        <a:ext cx="6492875" cy="638175"/>
      </dsp:txXfrm>
    </dsp:sp>
    <dsp:sp modelId="{9998658C-D715-4408-9478-7BB771CF33E6}">
      <dsp:nvSpPr>
        <dsp:cNvPr id="0" name=""/>
        <dsp:cNvSpPr/>
      </dsp:nvSpPr>
      <dsp:spPr>
        <a:xfrm>
          <a:off x="0" y="3829050"/>
          <a:ext cx="6492875" cy="0"/>
        </a:xfrm>
        <a:prstGeom prst="line">
          <a:avLst/>
        </a:prstGeom>
        <a:solidFill>
          <a:schemeClr val="accent2">
            <a:hueOff val="-4212724"/>
            <a:satOff val="-47161"/>
            <a:lumOff val="20336"/>
            <a:alphaOff val="0"/>
          </a:schemeClr>
        </a:solidFill>
        <a:ln w="15875" cap="rnd" cmpd="sng" algn="ctr">
          <a:solidFill>
            <a:schemeClr val="accent2">
              <a:hueOff val="-4212724"/>
              <a:satOff val="-47161"/>
              <a:lumOff val="2033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564B0F-1FA0-45EF-BE8B-330B0EE45651}">
      <dsp:nvSpPr>
        <dsp:cNvPr id="0" name=""/>
        <dsp:cNvSpPr/>
      </dsp:nvSpPr>
      <dsp:spPr>
        <a:xfrm>
          <a:off x="0" y="3829050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Draft and final reports/presentation</a:t>
          </a:r>
        </a:p>
      </dsp:txBody>
      <dsp:txXfrm>
        <a:off x="0" y="3829050"/>
        <a:ext cx="6492875" cy="638175"/>
      </dsp:txXfrm>
    </dsp:sp>
    <dsp:sp modelId="{D854F80F-711C-46B8-A1BF-B0522D44311A}">
      <dsp:nvSpPr>
        <dsp:cNvPr id="0" name=""/>
        <dsp:cNvSpPr/>
      </dsp:nvSpPr>
      <dsp:spPr>
        <a:xfrm>
          <a:off x="0" y="4467225"/>
          <a:ext cx="6492875" cy="0"/>
        </a:xfrm>
        <a:prstGeom prst="line">
          <a:avLst/>
        </a:prstGeom>
        <a:solidFill>
          <a:schemeClr val="accent2">
            <a:hueOff val="-4914844"/>
            <a:satOff val="-55021"/>
            <a:lumOff val="23725"/>
            <a:alphaOff val="0"/>
          </a:schemeClr>
        </a:solidFill>
        <a:ln w="15875" cap="rnd" cmpd="sng" algn="ctr">
          <a:solidFill>
            <a:schemeClr val="accent2">
              <a:hueOff val="-4914844"/>
              <a:satOff val="-55021"/>
              <a:lumOff val="237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14B2C0-471C-47F4-A650-92E5160FBF44}">
      <dsp:nvSpPr>
        <dsp:cNvPr id="0" name=""/>
        <dsp:cNvSpPr/>
      </dsp:nvSpPr>
      <dsp:spPr>
        <a:xfrm>
          <a:off x="0" y="4467225"/>
          <a:ext cx="6492875" cy="638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Classification training for HR staff</a:t>
          </a:r>
        </a:p>
      </dsp:txBody>
      <dsp:txXfrm>
        <a:off x="0" y="4467225"/>
        <a:ext cx="6492875" cy="6381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3CF2BA-E0B8-4ACD-892C-4D19EF3972B3}">
      <dsp:nvSpPr>
        <dsp:cNvPr id="0" name=""/>
        <dsp:cNvSpPr/>
      </dsp:nvSpPr>
      <dsp:spPr>
        <a:xfrm>
          <a:off x="1567448" y="26779"/>
          <a:ext cx="1235250" cy="123525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868910-1313-43D1-874D-C2FFBF89DAE6}">
      <dsp:nvSpPr>
        <dsp:cNvPr id="0" name=""/>
        <dsp:cNvSpPr/>
      </dsp:nvSpPr>
      <dsp:spPr>
        <a:xfrm>
          <a:off x="1830698" y="290029"/>
          <a:ext cx="708750" cy="7087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E3899F-FD55-43F2-806C-9A5B144D8283}">
      <dsp:nvSpPr>
        <dsp:cNvPr id="0" name=""/>
        <dsp:cNvSpPr/>
      </dsp:nvSpPr>
      <dsp:spPr>
        <a:xfrm>
          <a:off x="1172573" y="1646779"/>
          <a:ext cx="202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/>
            <a:t>Comparator Agencies</a:t>
          </a:r>
        </a:p>
      </dsp:txBody>
      <dsp:txXfrm>
        <a:off x="1172573" y="1646779"/>
        <a:ext cx="2025000" cy="720000"/>
      </dsp:txXfrm>
    </dsp:sp>
    <dsp:sp modelId="{01FF641B-77F7-4E2F-8D63-B1D6D816D7E3}">
      <dsp:nvSpPr>
        <dsp:cNvPr id="0" name=""/>
        <dsp:cNvSpPr/>
      </dsp:nvSpPr>
      <dsp:spPr>
        <a:xfrm>
          <a:off x="3946823" y="26779"/>
          <a:ext cx="1235250" cy="1235250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7C4746-BC82-425E-A797-746F80F480FE}">
      <dsp:nvSpPr>
        <dsp:cNvPr id="0" name=""/>
        <dsp:cNvSpPr/>
      </dsp:nvSpPr>
      <dsp:spPr>
        <a:xfrm>
          <a:off x="4210073" y="290029"/>
          <a:ext cx="708750" cy="7087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D9C455-CEDC-4AA7-A09E-CEAB3456A3E4}">
      <dsp:nvSpPr>
        <dsp:cNvPr id="0" name=""/>
        <dsp:cNvSpPr/>
      </dsp:nvSpPr>
      <dsp:spPr>
        <a:xfrm>
          <a:off x="3551948" y="1646779"/>
          <a:ext cx="202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/>
            <a:t>Benchmark Classifications</a:t>
          </a:r>
        </a:p>
      </dsp:txBody>
      <dsp:txXfrm>
        <a:off x="3551948" y="1646779"/>
        <a:ext cx="2025000" cy="720000"/>
      </dsp:txXfrm>
    </dsp:sp>
    <dsp:sp modelId="{C156B9BC-0017-421B-BE6D-F90D5C2D89B8}">
      <dsp:nvSpPr>
        <dsp:cNvPr id="0" name=""/>
        <dsp:cNvSpPr/>
      </dsp:nvSpPr>
      <dsp:spPr>
        <a:xfrm>
          <a:off x="2757135" y="2873029"/>
          <a:ext cx="1235250" cy="1235250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5C6648-C1B4-4B5B-9923-E9038418622F}">
      <dsp:nvSpPr>
        <dsp:cNvPr id="0" name=""/>
        <dsp:cNvSpPr/>
      </dsp:nvSpPr>
      <dsp:spPr>
        <a:xfrm>
          <a:off x="3020385" y="3136279"/>
          <a:ext cx="708750" cy="7087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3B1DB0-2DD9-4D3C-8ABE-984442177936}">
      <dsp:nvSpPr>
        <dsp:cNvPr id="0" name=""/>
        <dsp:cNvSpPr/>
      </dsp:nvSpPr>
      <dsp:spPr>
        <a:xfrm>
          <a:off x="2362260" y="4493029"/>
          <a:ext cx="202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000" kern="1200"/>
            <a:t>Benefits elements</a:t>
          </a:r>
        </a:p>
      </dsp:txBody>
      <dsp:txXfrm>
        <a:off x="2362260" y="4493029"/>
        <a:ext cx="2025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80F0B6-CF50-486D-AF79-582620C92AE4}">
      <dsp:nvSpPr>
        <dsp:cNvPr id="0" name=""/>
        <dsp:cNvSpPr/>
      </dsp:nvSpPr>
      <dsp:spPr>
        <a:xfrm>
          <a:off x="-4364416" y="-669454"/>
          <a:ext cx="5199688" cy="5199688"/>
        </a:xfrm>
        <a:prstGeom prst="blockArc">
          <a:avLst>
            <a:gd name="adj1" fmla="val 18900000"/>
            <a:gd name="adj2" fmla="val 2700000"/>
            <a:gd name="adj3" fmla="val 415"/>
          </a:avLst>
        </a:pr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4ECC29-2064-44C6-AAFE-E00342B7A950}">
      <dsp:nvSpPr>
        <dsp:cNvPr id="0" name=""/>
        <dsp:cNvSpPr/>
      </dsp:nvSpPr>
      <dsp:spPr>
        <a:xfrm>
          <a:off x="365759" y="241221"/>
          <a:ext cx="7043254" cy="48275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3184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Organizational Type/Structure</a:t>
          </a:r>
        </a:p>
      </dsp:txBody>
      <dsp:txXfrm>
        <a:off x="365759" y="241221"/>
        <a:ext cx="7043254" cy="482751"/>
      </dsp:txXfrm>
    </dsp:sp>
    <dsp:sp modelId="{90496767-AF39-4468-A7AB-3B67E9D06582}">
      <dsp:nvSpPr>
        <dsp:cNvPr id="0" name=""/>
        <dsp:cNvSpPr/>
      </dsp:nvSpPr>
      <dsp:spPr>
        <a:xfrm>
          <a:off x="64039" y="180877"/>
          <a:ext cx="603439" cy="6034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77C9A8-E34F-4F0E-9876-0D7D919BCD5A}">
      <dsp:nvSpPr>
        <dsp:cNvPr id="0" name=""/>
        <dsp:cNvSpPr/>
      </dsp:nvSpPr>
      <dsp:spPr>
        <a:xfrm>
          <a:off x="711685" y="965117"/>
          <a:ext cx="6697328" cy="482751"/>
        </a:xfrm>
        <a:prstGeom prst="rect">
          <a:avLst/>
        </a:prstGeom>
        <a:solidFill>
          <a:schemeClr val="accent2">
            <a:hueOff val="-1228711"/>
            <a:satOff val="-13755"/>
            <a:lumOff val="593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3184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Population, Number of Employees, and Budgets</a:t>
          </a:r>
        </a:p>
      </dsp:txBody>
      <dsp:txXfrm>
        <a:off x="711685" y="965117"/>
        <a:ext cx="6697328" cy="482751"/>
      </dsp:txXfrm>
    </dsp:sp>
    <dsp:sp modelId="{108774C5-F25A-4EAB-8571-AC35421BDF61}">
      <dsp:nvSpPr>
        <dsp:cNvPr id="0" name=""/>
        <dsp:cNvSpPr/>
      </dsp:nvSpPr>
      <dsp:spPr>
        <a:xfrm>
          <a:off x="409965" y="904773"/>
          <a:ext cx="603439" cy="6034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-1228711"/>
              <a:satOff val="-13755"/>
              <a:lumOff val="59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2B3D43-C372-41CB-8B9D-58571B55CC3C}">
      <dsp:nvSpPr>
        <dsp:cNvPr id="0" name=""/>
        <dsp:cNvSpPr/>
      </dsp:nvSpPr>
      <dsp:spPr>
        <a:xfrm>
          <a:off x="817856" y="1689014"/>
          <a:ext cx="6591157" cy="482751"/>
        </a:xfrm>
        <a:prstGeom prst="rect">
          <a:avLst/>
        </a:prstGeom>
        <a:solidFill>
          <a:schemeClr val="accent2">
            <a:hueOff val="-2457422"/>
            <a:satOff val="-27510"/>
            <a:lumOff val="1186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3184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Services and Programs</a:t>
          </a:r>
        </a:p>
      </dsp:txBody>
      <dsp:txXfrm>
        <a:off x="817856" y="1689014"/>
        <a:ext cx="6591157" cy="482751"/>
      </dsp:txXfrm>
    </dsp:sp>
    <dsp:sp modelId="{778DBFC7-4877-471C-A882-CF47BA1C4EFB}">
      <dsp:nvSpPr>
        <dsp:cNvPr id="0" name=""/>
        <dsp:cNvSpPr/>
      </dsp:nvSpPr>
      <dsp:spPr>
        <a:xfrm>
          <a:off x="516136" y="1628670"/>
          <a:ext cx="603439" cy="6034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-2457422"/>
              <a:satOff val="-27510"/>
              <a:lumOff val="118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6F718B-9A8E-4AE6-B428-0CFD8A98D6DA}">
      <dsp:nvSpPr>
        <dsp:cNvPr id="0" name=""/>
        <dsp:cNvSpPr/>
      </dsp:nvSpPr>
      <dsp:spPr>
        <a:xfrm>
          <a:off x="711685" y="2412910"/>
          <a:ext cx="6697328" cy="482751"/>
        </a:xfrm>
        <a:prstGeom prst="rect">
          <a:avLst/>
        </a:prstGeom>
        <a:solidFill>
          <a:schemeClr val="accent2">
            <a:hueOff val="-3686133"/>
            <a:satOff val="-41266"/>
            <a:lumOff val="1779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3184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Labor Market–Geography</a:t>
          </a:r>
        </a:p>
      </dsp:txBody>
      <dsp:txXfrm>
        <a:off x="711685" y="2412910"/>
        <a:ext cx="6697328" cy="482751"/>
      </dsp:txXfrm>
    </dsp:sp>
    <dsp:sp modelId="{7D16E75F-452E-45E1-81F2-9F994214C95A}">
      <dsp:nvSpPr>
        <dsp:cNvPr id="0" name=""/>
        <dsp:cNvSpPr/>
      </dsp:nvSpPr>
      <dsp:spPr>
        <a:xfrm>
          <a:off x="409965" y="2352566"/>
          <a:ext cx="603439" cy="603439"/>
        </a:xfrm>
        <a:prstGeom prst="ellipse">
          <a:avLst/>
        </a:prstGeom>
        <a:solidFill>
          <a:schemeClr val="bg1"/>
        </a:solidFill>
        <a:ln w="15875" cap="rnd" cmpd="sng" algn="ctr">
          <a:solidFill>
            <a:schemeClr val="accent2">
              <a:hueOff val="-3686133"/>
              <a:satOff val="-41266"/>
              <a:lumOff val="177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7A5F20-A3E7-4A00-96E1-89D2CA33CE84}">
      <dsp:nvSpPr>
        <dsp:cNvPr id="0" name=""/>
        <dsp:cNvSpPr/>
      </dsp:nvSpPr>
      <dsp:spPr>
        <a:xfrm>
          <a:off x="365759" y="3136806"/>
          <a:ext cx="7043254" cy="482751"/>
        </a:xfrm>
        <a:prstGeom prst="rect">
          <a:avLst/>
        </a:prstGeom>
        <a:solidFill>
          <a:schemeClr val="accent2">
            <a:hueOff val="-4914844"/>
            <a:satOff val="-55021"/>
            <a:lumOff val="2372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3184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Cost of Living</a:t>
          </a:r>
        </a:p>
      </dsp:txBody>
      <dsp:txXfrm>
        <a:off x="365759" y="3136806"/>
        <a:ext cx="7043254" cy="482751"/>
      </dsp:txXfrm>
    </dsp:sp>
    <dsp:sp modelId="{4495B99E-7A53-4DE3-A960-D1B86D56AF2F}">
      <dsp:nvSpPr>
        <dsp:cNvPr id="0" name=""/>
        <dsp:cNvSpPr/>
      </dsp:nvSpPr>
      <dsp:spPr>
        <a:xfrm>
          <a:off x="64039" y="3076462"/>
          <a:ext cx="603439" cy="603439"/>
        </a:xfrm>
        <a:prstGeom prst="ellipse">
          <a:avLst/>
        </a:prstGeom>
        <a:solidFill>
          <a:schemeClr val="bg1"/>
        </a:solidFill>
        <a:ln w="15875" cap="rnd" cmpd="sng" algn="ctr">
          <a:solidFill>
            <a:schemeClr val="accent2">
              <a:hueOff val="-4914844"/>
              <a:satOff val="-55021"/>
              <a:lumOff val="237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0CD347-7534-4331-B062-B9DADFF29ACB}">
      <dsp:nvSpPr>
        <dsp:cNvPr id="0" name=""/>
        <dsp:cNvSpPr/>
      </dsp:nvSpPr>
      <dsp:spPr>
        <a:xfrm>
          <a:off x="695366" y="1310"/>
          <a:ext cx="2032608" cy="1219565"/>
        </a:xfrm>
        <a:prstGeom prst="rect">
          <a:avLst/>
        </a:prstGeom>
        <a:solidFill>
          <a:schemeClr val="accent1">
            <a:hueOff val="0"/>
            <a:satOff val="0"/>
            <a:lum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Each factor analyzed, ranked</a:t>
          </a:r>
        </a:p>
      </dsp:txBody>
      <dsp:txXfrm>
        <a:off x="695366" y="1310"/>
        <a:ext cx="2032608" cy="1219565"/>
      </dsp:txXfrm>
    </dsp:sp>
    <dsp:sp modelId="{DD200C31-4B4B-46F7-87E7-7993222BB592}">
      <dsp:nvSpPr>
        <dsp:cNvPr id="0" name=""/>
        <dsp:cNvSpPr/>
      </dsp:nvSpPr>
      <dsp:spPr>
        <a:xfrm>
          <a:off x="695366" y="1424136"/>
          <a:ext cx="2032608" cy="12195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Determine similarity</a:t>
          </a:r>
        </a:p>
      </dsp:txBody>
      <dsp:txXfrm>
        <a:off x="695366" y="1424136"/>
        <a:ext cx="2032608" cy="121956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80F0B6-CF50-486D-AF79-582620C92AE4}">
      <dsp:nvSpPr>
        <dsp:cNvPr id="0" name=""/>
        <dsp:cNvSpPr/>
      </dsp:nvSpPr>
      <dsp:spPr>
        <a:xfrm>
          <a:off x="-4286800" y="-657695"/>
          <a:ext cx="5107805" cy="5107805"/>
        </a:xfrm>
        <a:prstGeom prst="blockArc">
          <a:avLst>
            <a:gd name="adj1" fmla="val 18900000"/>
            <a:gd name="adj2" fmla="val 2700000"/>
            <a:gd name="adj3" fmla="val 423"/>
          </a:avLst>
        </a:prstGeom>
        <a:noFill/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91D1F0-284E-4807-BF6F-8514D44A835D}">
      <dsp:nvSpPr>
        <dsp:cNvPr id="0" name=""/>
        <dsp:cNvSpPr/>
      </dsp:nvSpPr>
      <dsp:spPr>
        <a:xfrm>
          <a:off x="266037" y="172403"/>
          <a:ext cx="7132005" cy="34465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57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Job/class descriptions</a:t>
          </a:r>
        </a:p>
      </dsp:txBody>
      <dsp:txXfrm>
        <a:off x="266037" y="172403"/>
        <a:ext cx="7132005" cy="344654"/>
      </dsp:txXfrm>
    </dsp:sp>
    <dsp:sp modelId="{4AE15100-E4E8-42FA-BB80-0AE4EB43CE2F}">
      <dsp:nvSpPr>
        <dsp:cNvPr id="0" name=""/>
        <dsp:cNvSpPr/>
      </dsp:nvSpPr>
      <dsp:spPr>
        <a:xfrm>
          <a:off x="50628" y="129321"/>
          <a:ext cx="430818" cy="4308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450965-85A2-49E4-A995-6E3E80CF2E07}">
      <dsp:nvSpPr>
        <dsp:cNvPr id="0" name=""/>
        <dsp:cNvSpPr/>
      </dsp:nvSpPr>
      <dsp:spPr>
        <a:xfrm>
          <a:off x="578153" y="689688"/>
          <a:ext cx="6819889" cy="344654"/>
        </a:xfrm>
        <a:prstGeom prst="rect">
          <a:avLst/>
        </a:prstGeom>
        <a:solidFill>
          <a:schemeClr val="accent2">
            <a:hueOff val="-819141"/>
            <a:satOff val="-9170"/>
            <a:lumOff val="3954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57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MOUs</a:t>
          </a:r>
        </a:p>
      </dsp:txBody>
      <dsp:txXfrm>
        <a:off x="578153" y="689688"/>
        <a:ext cx="6819889" cy="344654"/>
      </dsp:txXfrm>
    </dsp:sp>
    <dsp:sp modelId="{5356DBCD-343A-4B46-942E-FDB2B65778D5}">
      <dsp:nvSpPr>
        <dsp:cNvPr id="0" name=""/>
        <dsp:cNvSpPr/>
      </dsp:nvSpPr>
      <dsp:spPr>
        <a:xfrm>
          <a:off x="362744" y="646606"/>
          <a:ext cx="430818" cy="4308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-819141"/>
              <a:satOff val="-9170"/>
              <a:lumOff val="39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ACD3C0-1BE7-49AA-9E38-37C53BA77592}">
      <dsp:nvSpPr>
        <dsp:cNvPr id="0" name=""/>
        <dsp:cNvSpPr/>
      </dsp:nvSpPr>
      <dsp:spPr>
        <a:xfrm>
          <a:off x="749191" y="1206594"/>
          <a:ext cx="6648851" cy="344654"/>
        </a:xfrm>
        <a:prstGeom prst="rect">
          <a:avLst/>
        </a:prstGeom>
        <a:solidFill>
          <a:schemeClr val="accent2">
            <a:hueOff val="-1638281"/>
            <a:satOff val="-18340"/>
            <a:lumOff val="7908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57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Organizational charts</a:t>
          </a:r>
        </a:p>
      </dsp:txBody>
      <dsp:txXfrm>
        <a:off x="749191" y="1206594"/>
        <a:ext cx="6648851" cy="344654"/>
      </dsp:txXfrm>
    </dsp:sp>
    <dsp:sp modelId="{6C86D10E-3112-41BD-A8A1-B7AA8A4B4FA6}">
      <dsp:nvSpPr>
        <dsp:cNvPr id="0" name=""/>
        <dsp:cNvSpPr/>
      </dsp:nvSpPr>
      <dsp:spPr>
        <a:xfrm>
          <a:off x="533782" y="1163512"/>
          <a:ext cx="430818" cy="4308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-1638281"/>
              <a:satOff val="-18340"/>
              <a:lumOff val="79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2C39D1-455C-44AF-B735-4BA480223980}">
      <dsp:nvSpPr>
        <dsp:cNvPr id="0" name=""/>
        <dsp:cNvSpPr/>
      </dsp:nvSpPr>
      <dsp:spPr>
        <a:xfrm>
          <a:off x="803802" y="1723880"/>
          <a:ext cx="6594240" cy="344654"/>
        </a:xfrm>
        <a:prstGeom prst="rect">
          <a:avLst/>
        </a:prstGeom>
        <a:solidFill>
          <a:schemeClr val="accent2">
            <a:hueOff val="-2457422"/>
            <a:satOff val="-27510"/>
            <a:lumOff val="1186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57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Salary information</a:t>
          </a:r>
        </a:p>
      </dsp:txBody>
      <dsp:txXfrm>
        <a:off x="803802" y="1723880"/>
        <a:ext cx="6594240" cy="344654"/>
      </dsp:txXfrm>
    </dsp:sp>
    <dsp:sp modelId="{1E697643-DCD7-48E5-9DFE-65F30A2B4802}">
      <dsp:nvSpPr>
        <dsp:cNvPr id="0" name=""/>
        <dsp:cNvSpPr/>
      </dsp:nvSpPr>
      <dsp:spPr>
        <a:xfrm>
          <a:off x="588393" y="1680798"/>
          <a:ext cx="430818" cy="4308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-2457422"/>
              <a:satOff val="-27510"/>
              <a:lumOff val="118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DA9634-B7D6-4F40-8C00-261F100CE594}">
      <dsp:nvSpPr>
        <dsp:cNvPr id="0" name=""/>
        <dsp:cNvSpPr/>
      </dsp:nvSpPr>
      <dsp:spPr>
        <a:xfrm>
          <a:off x="749191" y="2241165"/>
          <a:ext cx="6648851" cy="344654"/>
        </a:xfrm>
        <a:prstGeom prst="rect">
          <a:avLst/>
        </a:prstGeom>
        <a:solidFill>
          <a:schemeClr val="accent2">
            <a:hueOff val="-3276563"/>
            <a:satOff val="-36681"/>
            <a:lumOff val="1581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57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Description-to-description</a:t>
          </a:r>
        </a:p>
      </dsp:txBody>
      <dsp:txXfrm>
        <a:off x="749191" y="2241165"/>
        <a:ext cx="6648851" cy="344654"/>
      </dsp:txXfrm>
    </dsp:sp>
    <dsp:sp modelId="{C6BDC7E2-7C61-45EA-BA30-19831146AA91}">
      <dsp:nvSpPr>
        <dsp:cNvPr id="0" name=""/>
        <dsp:cNvSpPr/>
      </dsp:nvSpPr>
      <dsp:spPr>
        <a:xfrm>
          <a:off x="533782" y="2198083"/>
          <a:ext cx="430818" cy="4308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-3276563"/>
              <a:satOff val="-36681"/>
              <a:lumOff val="158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5FF978-522A-48E9-B24C-62FB3CE71B37}">
      <dsp:nvSpPr>
        <dsp:cNvPr id="0" name=""/>
        <dsp:cNvSpPr/>
      </dsp:nvSpPr>
      <dsp:spPr>
        <a:xfrm>
          <a:off x="578153" y="2758071"/>
          <a:ext cx="6819889" cy="344654"/>
        </a:xfrm>
        <a:prstGeom prst="rect">
          <a:avLst/>
        </a:prstGeom>
        <a:solidFill>
          <a:schemeClr val="accent2">
            <a:hueOff val="-4095704"/>
            <a:satOff val="-45851"/>
            <a:lumOff val="1977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57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70% match</a:t>
          </a:r>
        </a:p>
      </dsp:txBody>
      <dsp:txXfrm>
        <a:off x="578153" y="2758071"/>
        <a:ext cx="6819889" cy="344654"/>
      </dsp:txXfrm>
    </dsp:sp>
    <dsp:sp modelId="{EBDCD144-100A-42BC-887C-B3291372063F}">
      <dsp:nvSpPr>
        <dsp:cNvPr id="0" name=""/>
        <dsp:cNvSpPr/>
      </dsp:nvSpPr>
      <dsp:spPr>
        <a:xfrm>
          <a:off x="362744" y="2714989"/>
          <a:ext cx="430818" cy="4308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-4095704"/>
              <a:satOff val="-45851"/>
              <a:lumOff val="197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B540DC-616B-4898-A902-087F469F24BF}">
      <dsp:nvSpPr>
        <dsp:cNvPr id="0" name=""/>
        <dsp:cNvSpPr/>
      </dsp:nvSpPr>
      <dsp:spPr>
        <a:xfrm>
          <a:off x="266037" y="3275357"/>
          <a:ext cx="7132005" cy="344654"/>
        </a:xfrm>
        <a:prstGeom prst="rect">
          <a:avLst/>
        </a:prstGeom>
        <a:solidFill>
          <a:schemeClr val="accent2">
            <a:hueOff val="-4914844"/>
            <a:satOff val="-55021"/>
            <a:lumOff val="2372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357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Follow-up</a:t>
          </a:r>
        </a:p>
      </dsp:txBody>
      <dsp:txXfrm>
        <a:off x="266037" y="3275357"/>
        <a:ext cx="7132005" cy="344654"/>
      </dsp:txXfrm>
    </dsp:sp>
    <dsp:sp modelId="{DF121E3B-03B1-4A2C-9FA4-174A7BEB17DD}">
      <dsp:nvSpPr>
        <dsp:cNvPr id="0" name=""/>
        <dsp:cNvSpPr/>
      </dsp:nvSpPr>
      <dsp:spPr>
        <a:xfrm>
          <a:off x="50628" y="3232275"/>
          <a:ext cx="430818" cy="4308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-4914844"/>
              <a:satOff val="-55021"/>
              <a:lumOff val="237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0CD347-7534-4331-B062-B9DADFF29ACB}">
      <dsp:nvSpPr>
        <dsp:cNvPr id="0" name=""/>
        <dsp:cNvSpPr/>
      </dsp:nvSpPr>
      <dsp:spPr>
        <a:xfrm>
          <a:off x="0" y="192220"/>
          <a:ext cx="2487562" cy="1492537"/>
        </a:xfrm>
        <a:prstGeom prst="rect">
          <a:avLst/>
        </a:prstGeom>
        <a:solidFill>
          <a:schemeClr val="accent1">
            <a:hueOff val="0"/>
            <a:satOff val="0"/>
            <a:lum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All analyses completed in-house</a:t>
          </a:r>
        </a:p>
      </dsp:txBody>
      <dsp:txXfrm>
        <a:off x="0" y="192220"/>
        <a:ext cx="2487562" cy="1492537"/>
      </dsp:txXfrm>
    </dsp:sp>
    <dsp:sp modelId="{DD200C31-4B4B-46F7-87E7-7993222BB592}">
      <dsp:nvSpPr>
        <dsp:cNvPr id="0" name=""/>
        <dsp:cNvSpPr/>
      </dsp:nvSpPr>
      <dsp:spPr>
        <a:xfrm>
          <a:off x="0" y="1933513"/>
          <a:ext cx="2487562" cy="14925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No questionnaires</a:t>
          </a:r>
        </a:p>
      </dsp:txBody>
      <dsp:txXfrm>
        <a:off x="0" y="1933513"/>
        <a:ext cx="2487562" cy="149253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D5A312-ABEF-4D0B-90B8-B18A9A0601B2}">
      <dsp:nvSpPr>
        <dsp:cNvPr id="0" name=""/>
        <dsp:cNvSpPr/>
      </dsp:nvSpPr>
      <dsp:spPr>
        <a:xfrm>
          <a:off x="2353" y="674703"/>
          <a:ext cx="2294953" cy="7200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6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25400" h="127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Median	</a:t>
          </a:r>
        </a:p>
      </dsp:txBody>
      <dsp:txXfrm>
        <a:off x="2353" y="674703"/>
        <a:ext cx="2294953" cy="720000"/>
      </dsp:txXfrm>
    </dsp:sp>
    <dsp:sp modelId="{1EC4A0F5-51D9-4836-BBED-AB5C91269213}">
      <dsp:nvSpPr>
        <dsp:cNvPr id="0" name=""/>
        <dsp:cNvSpPr/>
      </dsp:nvSpPr>
      <dsp:spPr>
        <a:xfrm>
          <a:off x="2353" y="1394703"/>
          <a:ext cx="2294953" cy="109800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12700" stA="26000" endPos="32000" dist="12700" dir="5400000" sy="-100000" rotWithShape="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Midpoint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Not Skewed</a:t>
          </a:r>
        </a:p>
      </dsp:txBody>
      <dsp:txXfrm>
        <a:off x="2353" y="1394703"/>
        <a:ext cx="2294953" cy="1098000"/>
      </dsp:txXfrm>
    </dsp:sp>
    <dsp:sp modelId="{FB6CBBA4-F057-4A86-A1F7-6CEF3F10EF19}">
      <dsp:nvSpPr>
        <dsp:cNvPr id="0" name=""/>
        <dsp:cNvSpPr/>
      </dsp:nvSpPr>
      <dsp:spPr>
        <a:xfrm>
          <a:off x="2618601" y="674703"/>
          <a:ext cx="2294953" cy="7200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6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25400" h="127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Average</a:t>
          </a:r>
        </a:p>
      </dsp:txBody>
      <dsp:txXfrm>
        <a:off x="2618601" y="674703"/>
        <a:ext cx="2294953" cy="720000"/>
      </dsp:txXfrm>
    </dsp:sp>
    <dsp:sp modelId="{2BE85E3C-ABD2-4B9F-9152-86A4F2ECB832}">
      <dsp:nvSpPr>
        <dsp:cNvPr id="0" name=""/>
        <dsp:cNvSpPr/>
      </dsp:nvSpPr>
      <dsp:spPr>
        <a:xfrm>
          <a:off x="2618601" y="1394703"/>
          <a:ext cx="2294953" cy="109800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12700" stA="26000" endPos="32000" dist="12700" dir="5400000" sy="-100000" rotWithShape="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Arithmetic Mean</a:t>
          </a:r>
        </a:p>
      </dsp:txBody>
      <dsp:txXfrm>
        <a:off x="2618601" y="1394703"/>
        <a:ext cx="2294953" cy="1098000"/>
      </dsp:txXfrm>
    </dsp:sp>
    <dsp:sp modelId="{4D8B42C5-E403-4EA7-8295-B2FA5457F346}">
      <dsp:nvSpPr>
        <dsp:cNvPr id="0" name=""/>
        <dsp:cNvSpPr/>
      </dsp:nvSpPr>
      <dsp:spPr>
        <a:xfrm>
          <a:off x="5234848" y="674703"/>
          <a:ext cx="2294953" cy="7200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64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1200000"/>
          </a:lightRig>
        </a:scene3d>
        <a:sp3d>
          <a:bevelT w="25400" h="127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Percentages</a:t>
          </a:r>
        </a:p>
      </dsp:txBody>
      <dsp:txXfrm>
        <a:off x="5234848" y="674703"/>
        <a:ext cx="2294953" cy="720000"/>
      </dsp:txXfrm>
    </dsp:sp>
    <dsp:sp modelId="{3F0B7554-7D8D-497B-B788-2090FF6185AF}">
      <dsp:nvSpPr>
        <dsp:cNvPr id="0" name=""/>
        <dsp:cNvSpPr/>
      </dsp:nvSpPr>
      <dsp:spPr>
        <a:xfrm>
          <a:off x="5234848" y="1394703"/>
          <a:ext cx="2294953" cy="109800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12700" stA="26000" endPos="32000" dist="12700" dir="5400000" sy="-100000" rotWithShape="0"/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/>
            <a:t>Above/Below</a:t>
          </a:r>
        </a:p>
      </dsp:txBody>
      <dsp:txXfrm>
        <a:off x="5234848" y="1394703"/>
        <a:ext cx="2294953" cy="1098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473639-F30C-4EF0-B782-91C778654BBD}">
      <dsp:nvSpPr>
        <dsp:cNvPr id="0" name=""/>
        <dsp:cNvSpPr/>
      </dsp:nvSpPr>
      <dsp:spPr>
        <a:xfrm rot="5400000">
          <a:off x="1165623" y="1408168"/>
          <a:ext cx="945314" cy="1572982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417E41-4E93-4D20-9A57-0B94C8137CCD}">
      <dsp:nvSpPr>
        <dsp:cNvPr id="0" name=""/>
        <dsp:cNvSpPr/>
      </dsp:nvSpPr>
      <dsp:spPr>
        <a:xfrm>
          <a:off x="1007826" y="1878151"/>
          <a:ext cx="1420097" cy="1244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Employee Orientations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 dirty="0"/>
            <a:t>October  4,5,6,7,10</a:t>
          </a:r>
          <a:endParaRPr lang="en-US" sz="14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kern="1200"/>
        </a:p>
      </dsp:txBody>
      <dsp:txXfrm>
        <a:off x="1007826" y="1878151"/>
        <a:ext cx="1420097" cy="1244798"/>
      </dsp:txXfrm>
    </dsp:sp>
    <dsp:sp modelId="{BCEB7DFF-451D-4B9E-BF7D-C735D21D2771}">
      <dsp:nvSpPr>
        <dsp:cNvPr id="0" name=""/>
        <dsp:cNvSpPr/>
      </dsp:nvSpPr>
      <dsp:spPr>
        <a:xfrm>
          <a:off x="2159981" y="1292363"/>
          <a:ext cx="267942" cy="267942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C0BFEA-5793-4941-BC38-B79AB514E488}">
      <dsp:nvSpPr>
        <dsp:cNvPr id="0" name=""/>
        <dsp:cNvSpPr/>
      </dsp:nvSpPr>
      <dsp:spPr>
        <a:xfrm rot="5400000">
          <a:off x="2904100" y="977980"/>
          <a:ext cx="945314" cy="1572982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07C98F-6CA4-4767-ACCC-D857A3590C35}">
      <dsp:nvSpPr>
        <dsp:cNvPr id="0" name=""/>
        <dsp:cNvSpPr/>
      </dsp:nvSpPr>
      <dsp:spPr>
        <a:xfrm>
          <a:off x="2746303" y="1447963"/>
          <a:ext cx="1420097" cy="1244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PDQs to Supervisor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 dirty="0"/>
            <a:t>October 24</a:t>
          </a:r>
          <a:r>
            <a:rPr lang="en-US" sz="1400" kern="1200" dirty="0"/>
            <a:t> </a:t>
          </a:r>
          <a:endParaRPr lang="en-US" sz="1400" i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kern="1200"/>
        </a:p>
      </dsp:txBody>
      <dsp:txXfrm>
        <a:off x="2746303" y="1447963"/>
        <a:ext cx="1420097" cy="1244798"/>
      </dsp:txXfrm>
    </dsp:sp>
    <dsp:sp modelId="{F24D9DB3-316F-4F41-9B20-5EC6B513A02B}">
      <dsp:nvSpPr>
        <dsp:cNvPr id="0" name=""/>
        <dsp:cNvSpPr/>
      </dsp:nvSpPr>
      <dsp:spPr>
        <a:xfrm>
          <a:off x="3898458" y="862175"/>
          <a:ext cx="267942" cy="267942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3E3E1F-FE61-429F-AFAC-52D0C058CE2C}">
      <dsp:nvSpPr>
        <dsp:cNvPr id="0" name=""/>
        <dsp:cNvSpPr/>
      </dsp:nvSpPr>
      <dsp:spPr>
        <a:xfrm rot="5400000">
          <a:off x="4642576" y="547792"/>
          <a:ext cx="945314" cy="1572982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9978E9-6266-410A-84EA-28B5A4359B61}">
      <dsp:nvSpPr>
        <dsp:cNvPr id="0" name=""/>
        <dsp:cNvSpPr/>
      </dsp:nvSpPr>
      <dsp:spPr>
        <a:xfrm>
          <a:off x="4484780" y="1017775"/>
          <a:ext cx="1420097" cy="1244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PDQs to Manager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 dirty="0"/>
            <a:t>October 31</a:t>
          </a:r>
        </a:p>
      </dsp:txBody>
      <dsp:txXfrm>
        <a:off x="4484780" y="1017775"/>
        <a:ext cx="1420097" cy="1244798"/>
      </dsp:txXfrm>
    </dsp:sp>
    <dsp:sp modelId="{495B2F6E-41FB-4568-BD3A-EABE4D1964AD}">
      <dsp:nvSpPr>
        <dsp:cNvPr id="0" name=""/>
        <dsp:cNvSpPr/>
      </dsp:nvSpPr>
      <dsp:spPr>
        <a:xfrm>
          <a:off x="5636935" y="431987"/>
          <a:ext cx="267942" cy="267942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7FF077-8320-4D13-B7B1-2F9A01A53FF1}">
      <dsp:nvSpPr>
        <dsp:cNvPr id="0" name=""/>
        <dsp:cNvSpPr/>
      </dsp:nvSpPr>
      <dsp:spPr>
        <a:xfrm rot="5400000">
          <a:off x="6381053" y="117604"/>
          <a:ext cx="945314" cy="1572982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08F308-007A-4344-961B-97A96DD2C5F5}">
      <dsp:nvSpPr>
        <dsp:cNvPr id="0" name=""/>
        <dsp:cNvSpPr/>
      </dsp:nvSpPr>
      <dsp:spPr>
        <a:xfrm>
          <a:off x="6223257" y="587587"/>
          <a:ext cx="1420097" cy="1244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PDQs to K&amp;A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 dirty="0"/>
            <a:t>November 7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kern="1200"/>
        </a:p>
      </dsp:txBody>
      <dsp:txXfrm>
        <a:off x="6223257" y="587587"/>
        <a:ext cx="1420097" cy="1244798"/>
      </dsp:txXfrm>
    </dsp:sp>
    <dsp:sp modelId="{25115570-7EFA-4180-B7F9-2ADE4DDE45BE}">
      <dsp:nvSpPr>
        <dsp:cNvPr id="0" name=""/>
        <dsp:cNvSpPr/>
      </dsp:nvSpPr>
      <dsp:spPr>
        <a:xfrm>
          <a:off x="7375411" y="1800"/>
          <a:ext cx="267942" cy="267942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67E57D-A75A-4870-BDE6-384CDD05D402}">
      <dsp:nvSpPr>
        <dsp:cNvPr id="0" name=""/>
        <dsp:cNvSpPr/>
      </dsp:nvSpPr>
      <dsp:spPr>
        <a:xfrm rot="5400000">
          <a:off x="8119530" y="-312583"/>
          <a:ext cx="945314" cy="1572982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CA7A41-9040-4A07-8704-250577F40948}">
      <dsp:nvSpPr>
        <dsp:cNvPr id="0" name=""/>
        <dsp:cNvSpPr/>
      </dsp:nvSpPr>
      <dsp:spPr>
        <a:xfrm>
          <a:off x="7961734" y="157399"/>
          <a:ext cx="1420097" cy="1244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Interviews</a:t>
          </a:r>
          <a:br>
            <a:rPr lang="en-US" sz="1400" kern="1200" dirty="0"/>
          </a:br>
          <a:r>
            <a:rPr lang="en-US" sz="1400" i="1" kern="1200" dirty="0"/>
            <a:t>First </a:t>
          </a:r>
          <a:r>
            <a:rPr lang="en-US" sz="1400" i="1" kern="1200"/>
            <a:t>2 Weeks </a:t>
          </a:r>
          <a:r>
            <a:rPr lang="en-US" sz="1400" i="1" kern="1200" dirty="0"/>
            <a:t>in December</a:t>
          </a:r>
          <a:r>
            <a:rPr lang="en-US" sz="1400" kern="1200" dirty="0"/>
            <a:t> </a:t>
          </a:r>
          <a:endParaRPr lang="en-US" sz="1400" i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100" kern="1200" dirty="0"/>
        </a:p>
      </dsp:txBody>
      <dsp:txXfrm>
        <a:off x="7961734" y="157399"/>
        <a:ext cx="1420097" cy="12447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11699" cy="463407"/>
          </a:xfrm>
          <a:prstGeom prst="rect">
            <a:avLst/>
          </a:prstGeom>
        </p:spPr>
        <p:txBody>
          <a:bodyPr vert="horz" lIns="92468" tIns="46234" rIns="92468" bIns="4623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9" y="0"/>
            <a:ext cx="3011699" cy="463407"/>
          </a:xfrm>
          <a:prstGeom prst="rect">
            <a:avLst/>
          </a:prstGeom>
        </p:spPr>
        <p:txBody>
          <a:bodyPr vert="horz" lIns="92468" tIns="46234" rIns="92468" bIns="46234" rtlCol="0"/>
          <a:lstStyle>
            <a:lvl1pPr algn="r">
              <a:defRPr sz="1200"/>
            </a:lvl1pPr>
          </a:lstStyle>
          <a:p>
            <a:fld id="{F70BFE54-20C2-4B26-8D38-128D3B19F726}" type="datetimeFigureOut">
              <a:rPr lang="en-US" smtClean="0"/>
              <a:t>9/13/2022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68" tIns="46234" rIns="92468" bIns="4623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68" tIns="46234" rIns="92468" bIns="4623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772669"/>
            <a:ext cx="3011699" cy="463406"/>
          </a:xfrm>
          <a:prstGeom prst="rect">
            <a:avLst/>
          </a:prstGeom>
        </p:spPr>
        <p:txBody>
          <a:bodyPr vert="horz" lIns="92468" tIns="46234" rIns="92468" bIns="4623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9" y="8772669"/>
            <a:ext cx="3011699" cy="463406"/>
          </a:xfrm>
          <a:prstGeom prst="rect">
            <a:avLst/>
          </a:prstGeom>
        </p:spPr>
        <p:txBody>
          <a:bodyPr vert="horz" lIns="92468" tIns="46234" rIns="92468" bIns="46234" rtlCol="0" anchor="b"/>
          <a:lstStyle>
            <a:lvl1pPr algn="r">
              <a:defRPr sz="1200"/>
            </a:lvl1pPr>
          </a:lstStyle>
          <a:p>
            <a:fld id="{EDFE5567-65E7-40DE-ACA2-60F8C4D5A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49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3C5E12-5E5F-41BC-B2E8-4B688F9482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20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268">
              <a:defRPr/>
            </a:pPr>
            <a:fld id="{FD3C5E12-5E5F-41BC-B2E8-4B688F94823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3268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53514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268">
              <a:defRPr/>
            </a:pPr>
            <a:fld id="{FD3C5E12-5E5F-41BC-B2E8-4B688F94823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3268">
                <a:defRPr/>
              </a:pPr>
              <a:t>11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52834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E5567-65E7-40DE-ACA2-60F8C4D5A78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05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C5E12-5E5F-41BC-B2E8-4B688F9482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5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3C5E12-5E5F-41BC-B2E8-4B688F948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17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3C5E12-5E5F-41BC-B2E8-4B688F948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389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Emphasize ongoing communication throughout the project.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E5567-65E7-40DE-ACA2-60F8C4D5A78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23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1650" cy="3140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3C5E12-5E5F-41BC-B2E8-4B688F948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2901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3C5E12-5E5F-41BC-B2E8-4B688F948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4007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E5567-65E7-40DE-ACA2-60F8C4D5A7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964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b="1" dirty="0"/>
              <a:t>WHAT SETS OUR K&amp;A APART?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80% C&amp;C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 dirty="0"/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/>
              <a:t>Org Effectiveness includes:</a:t>
            </a:r>
          </a:p>
          <a:p>
            <a:pPr marL="924682" lvl="1" indent="-462340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Performance Management</a:t>
            </a:r>
          </a:p>
          <a:p>
            <a:pPr marL="924682" lvl="1" indent="-462340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Organizational Planning and Development</a:t>
            </a:r>
          </a:p>
          <a:p>
            <a:pPr marL="924682" lvl="1" indent="-462340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Human Resources Audits</a:t>
            </a:r>
          </a:p>
          <a:p>
            <a:pPr marL="924682" lvl="1" indent="-462340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Employee/Labor Relations</a:t>
            </a:r>
            <a:endParaRPr lang="en-US" dirty="0"/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 dirty="0"/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/>
              <a:t>Methodology is solid YET nimble; Incorporates District’s needs into our Methodology; create and implements foundational class and comp systems to support operations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alt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altLang="en-US" dirty="0">
                <a:cs typeface="Times New Roman" panose="02020603050405020304" pitchFamily="18" charset="0"/>
              </a:rPr>
              <a:t>Collaborative approach – involve employees in the process from the beginning</a:t>
            </a:r>
            <a:endParaRPr lang="en-US" altLang="en-US" dirty="0"/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/>
              <a:t>User friendly; call it like we see it. 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/>
              <a:t>Consistent messaging. 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/>
              <a:t>Well vetted recommendations.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E5567-65E7-40DE-ACA2-60F8C4D5A7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8392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E5567-65E7-40DE-ACA2-60F8C4D5A7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3169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E5567-65E7-40DE-ACA2-60F8C4D5A7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4298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E5567-65E7-40DE-ACA2-60F8C4D5A7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5281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E5567-65E7-40DE-ACA2-60F8C4D5A7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06918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E5567-65E7-40DE-ACA2-60F8C4D5A7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1872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09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3C5E12-5E5F-41BC-B2E8-4B688F94823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09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4841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48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E5567-65E7-40DE-ACA2-60F8C4D5A78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48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9411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48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E5567-65E7-40DE-ACA2-60F8C4D5A78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486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1008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E5567-65E7-40DE-ACA2-60F8C4D5A78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399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E5567-65E7-40DE-ACA2-60F8C4D5A78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44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Char char="•"/>
            </a:pPr>
            <a:r>
              <a:rPr lang="en-US" altLang="en-US">
                <a:cs typeface="Times New Roman" panose="02020603050405020304" pitchFamily="18" charset="0"/>
              </a:rPr>
              <a:t>Classification and Salary Study – incorporate changes that may have occurred within the organization over time </a:t>
            </a:r>
          </a:p>
          <a:p>
            <a:pPr eaLnBrk="1" hangingPunct="1">
              <a:buFontTx/>
              <a:buChar char="•"/>
            </a:pPr>
            <a:r>
              <a:rPr lang="en-US" altLang="en-US">
                <a:cs typeface="Times New Roman" panose="02020603050405020304" pitchFamily="18" charset="0"/>
              </a:rPr>
              <a:t>Snapshot in time, with some view into the future</a:t>
            </a:r>
            <a:endParaRPr lang="en-US" alt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3C5E12-5E5F-41BC-B2E8-4B688F9482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644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E5567-65E7-40DE-ACA2-60F8C4D5A7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736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389" indent="-173389">
              <a:buFontTx/>
              <a:buChar char="•"/>
            </a:pPr>
            <a:endParaRPr lang="en-US" alt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268">
              <a:defRPr/>
            </a:pPr>
            <a:fld id="{FD3C5E12-5E5F-41BC-B2E8-4B688F94823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3268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97370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3C5E12-5E5F-41BC-B2E8-4B688F9482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87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422" indent="-173422" defTabSz="924916">
              <a:buFont typeface="Arial" panose="020B0604020202020204" pitchFamily="34" charset="0"/>
              <a:buChar char="•"/>
              <a:defRPr/>
            </a:pPr>
            <a:r>
              <a:rPr lang="en-US" dirty="0"/>
              <a:t>District is interested in identifying and eliminating any artificial barriers to employment in its classification specifications that may prevent otherwise eligible candidates from successfully applying for employment with the District.</a:t>
            </a:r>
          </a:p>
          <a:p>
            <a:pPr marL="173422" indent="-173422" defTabSz="924916"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Results in modernized, supported, and clearly interpretable screening criteria and minimum qualifications.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E5567-65E7-40DE-ACA2-60F8C4D5A7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77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32063" y="868363"/>
            <a:ext cx="4171950" cy="23463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268">
              <a:defRPr/>
            </a:pPr>
            <a:fld id="{FD3C5E12-5E5F-41BC-B2E8-4B688F94823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3268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00351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3268">
              <a:defRPr/>
            </a:pPr>
            <a:fld id="{FD3C5E12-5E5F-41BC-B2E8-4B688F94823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3268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40289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0DCFB061-4267-4D9F-8017-6F550D3068DF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pPr algn="l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59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8855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9721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728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52298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2307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8082C-0922-4249-A612-B415F5231620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7724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BC61-5547-4A60-8DA1-6699760D9972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860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D1C6-60D0-4CD1-8F31-F912522EB041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44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Font typeface="Wingdings" panose="05000000000000000000" pitchFamily="2" charset="2"/>
              <a:buChar char="§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FF3B4-45E9-4349-B448-9A535EE53D0E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0B3DB665-CAF9-4034-BFCF-09D368A57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32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D009F-4F87-4D5C-9580-3C4A1B5E38F3}" type="datetime1">
              <a:rPr lang="en-US" smtClean="0"/>
              <a:t>9/13/2022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DB665-CAF9-4034-BFCF-09D368A57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Font typeface="Wingdings" panose="05000000000000000000" pitchFamily="2" charset="2"/>
              <a:buChar char="§"/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ED5C-5A53-433E-8A55-46F54CE81DA5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ED0760-0B01-4D80-8ADC-1FC7A89E78A2}"/>
              </a:ext>
            </a:extLst>
          </p:cNvPr>
          <p:cNvSpPr txBox="1"/>
          <p:nvPr userDrawn="1"/>
        </p:nvSpPr>
        <p:spPr>
          <a:xfrm>
            <a:off x="6533804" y="6392487"/>
            <a:ext cx="4969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Koff &amp; Associates | koffassociates.com</a:t>
            </a:r>
          </a:p>
        </p:txBody>
      </p:sp>
      <p:pic>
        <p:nvPicPr>
          <p:cNvPr id="8" name="Picture 2" descr="C:\Users\EKing\Desktop\KA-logo-icon (5).jpg">
            <a:extLst>
              <a:ext uri="{FF2B5EF4-FFF2-40B4-BE49-F238E27FC236}">
                <a16:creationId xmlns:a16="http://schemas.microsoft.com/office/drawing/2014/main" id="{95CF6F04-2BEC-438C-A90F-A1BEF1D915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0423"/>
            <a:ext cx="523702" cy="52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940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360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527B4-624E-455E-BA5B-0461B1DF2B38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DB665-CAF9-4034-BFCF-09D368A579E3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2" descr="C:\Users\EKing\Desktop\KA-logo-icon (5).jpg">
            <a:extLst>
              <a:ext uri="{FF2B5EF4-FFF2-40B4-BE49-F238E27FC236}">
                <a16:creationId xmlns:a16="http://schemas.microsoft.com/office/drawing/2014/main" id="{29090619-8935-450C-81D6-7D7D735118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399"/>
            <a:ext cx="635725" cy="63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0A5924-7711-4A29-9FCA-2FEC7ECFCF0F}"/>
              </a:ext>
            </a:extLst>
          </p:cNvPr>
          <p:cNvSpPr txBox="1"/>
          <p:nvPr userDrawn="1"/>
        </p:nvSpPr>
        <p:spPr>
          <a:xfrm>
            <a:off x="5893724" y="6417425"/>
            <a:ext cx="56092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Koff &amp; Associates | koffassociates.com</a:t>
            </a:r>
          </a:p>
        </p:txBody>
      </p:sp>
    </p:spTree>
    <p:extLst>
      <p:ext uri="{BB962C8B-B14F-4D97-AF65-F5344CB8AC3E}">
        <p14:creationId xmlns:p14="http://schemas.microsoft.com/office/powerpoint/2010/main" val="4022832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BC0C-B6DF-45E9-B954-11C99AA62C3E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3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71B9-2624-4F21-93EE-35A78B1A0DAD}" type="datetime1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02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7C2A-BE2E-4840-A907-3254E2916C96}" type="datetime1">
              <a:rPr lang="en-US" smtClean="0"/>
              <a:t>9/13/2022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26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215-1C45-48A0-8534-39FFE8A7C95A}" type="datetime1">
              <a:rPr lang="en-US" smtClean="0"/>
              <a:t>9/13/2022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4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3A0F-DEF3-4134-98D0-2E1276938A8B}" type="datetime1">
              <a:rPr lang="en-US" smtClean="0"/>
              <a:t>9/13/2022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98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2E4C8-2960-4ADD-862C-4D9643CB15AC}" type="datetime1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92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DEA15-09CD-4275-A8E0-385C965F48B0}" type="datetime1">
              <a:rPr lang="en-US" smtClean="0"/>
              <a:t>9/13/2022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0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AF8082C-0922-4249-A612-B415F5231620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8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0FF90B6-B9A5-4660-8FFF-7A50D7BE2094}" type="datetime1">
              <a:rPr lang="en-US" smtClean="0"/>
              <a:t>9/13/2022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B3DB665-CAF9-4034-BFCF-09D368A57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19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1" r:id="rId3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Wingdings" panose="05000000000000000000" pitchFamily="2" charset="2"/>
        <a:buChar char="§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43.jpe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FB75B-2D5A-4C2B-BB78-6A7D8EF38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581" y="291130"/>
            <a:ext cx="9429134" cy="129303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>
                <a:latin typeface="Century Gothic" panose="020B0502020202020204" pitchFamily="34" charset="0"/>
              </a:rPr>
              <a:t>Yuba Community College District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DCC192-BECD-4E59-84FC-0A755D30E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81431" y="3869800"/>
            <a:ext cx="9429135" cy="1468817"/>
          </a:xfrm>
        </p:spPr>
        <p:txBody>
          <a:bodyPr vert="horz" lIns="91440" tIns="45720" rIns="91440" bIns="45720" rtlCol="0">
            <a:noAutofit/>
          </a:bodyPr>
          <a:lstStyle/>
          <a:p>
            <a:pPr algn="ctr" defTabSz="914400"/>
            <a:r>
              <a:rPr lang="en-US" sz="3200" dirty="0"/>
              <a:t>Classification and Compensation Study </a:t>
            </a:r>
          </a:p>
          <a:p>
            <a:pPr algn="ctr" defTabSz="914400"/>
            <a:r>
              <a:rPr lang="en-US" sz="3200" dirty="0"/>
              <a:t>Orientation Presentation</a:t>
            </a:r>
            <a:br>
              <a:rPr lang="en-US" sz="3200" dirty="0"/>
            </a:br>
            <a:r>
              <a:rPr lang="en-US" sz="3200" dirty="0"/>
              <a:t>October 2022</a:t>
            </a:r>
            <a:endParaRPr lang="en-US" sz="3200" b="0" i="0" kern="1200" dirty="0"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CAC88DAB-AFEE-4C4C-AFD3-08B4043B3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8507" y="5989890"/>
            <a:ext cx="2740528" cy="6913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610909-60B4-8181-B8A5-61DFF8E6A5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7187" y="1831631"/>
            <a:ext cx="385762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19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282302" y="173890"/>
            <a:ext cx="687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Comparator Agency Criteria </a:t>
            </a:r>
          </a:p>
        </p:txBody>
      </p:sp>
      <p:graphicFrame>
        <p:nvGraphicFramePr>
          <p:cNvPr id="3" name="Diagram 2"/>
          <p:cNvGraphicFramePr/>
          <p:nvPr/>
        </p:nvGraphicFramePr>
        <p:xfrm>
          <a:off x="1642816" y="1202138"/>
          <a:ext cx="7460991" cy="3860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7846A49-7C33-41A7-A71B-379C792F4AC2}"/>
              </a:ext>
            </a:extLst>
          </p:cNvPr>
          <p:cNvGraphicFramePr/>
          <p:nvPr/>
        </p:nvGraphicFramePr>
        <p:xfrm>
          <a:off x="8826908" y="1882598"/>
          <a:ext cx="3423341" cy="26450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100918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60ACC13-B825-49F3-93DE-C8B8F2FA3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F947B31F-CA03-4793-845D-FD86BABC1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DCDDE94D-F78C-4A48-AEA6-E922FC99A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3445A886-F3CA-4DE4-90D7-535F9707B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A8999CB6-C053-418B-AE37-E470804D2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81EA3E26-BFCD-4396-AE8A-2A9828BFF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5F9BC582-73A6-4D8A-8738-E36476489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 descr="Metallic spheres connected in mesh">
            <a:extLst>
              <a:ext uri="{FF2B5EF4-FFF2-40B4-BE49-F238E27FC236}">
                <a16:creationId xmlns:a16="http://schemas.microsoft.com/office/drawing/2014/main" id="{873CBAE7-A28B-4363-8BB8-DB202094E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0" r="24250"/>
          <a:stretch/>
        </p:blipFill>
        <p:spPr>
          <a:xfrm>
            <a:off x="6892924" y="10"/>
            <a:ext cx="5299077" cy="6857990"/>
          </a:xfrm>
          <a:custGeom>
            <a:avLst/>
            <a:gdLst/>
            <a:ahLst/>
            <a:cxnLst/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>
          <a:xfrm>
            <a:off x="972080" y="685800"/>
            <a:ext cx="5260680" cy="1752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Benchmark Classes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" y="2178843"/>
            <a:ext cx="5308836" cy="3466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457200" indent="-457200" defTabSz="457200">
              <a:spcBef>
                <a:spcPct val="20000"/>
              </a:spcBef>
              <a:spcAft>
                <a:spcPts val="600"/>
              </a:spcAft>
              <a:buClr>
                <a:srgbClr val="78A22F">
                  <a:lumMod val="75000"/>
                </a:srgbClr>
              </a:buClr>
              <a:buSzPct val="145000"/>
              <a:buFont typeface="Wingdings" panose="05000000000000000000" pitchFamily="2" charset="2"/>
              <a:buChar char="§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Classes which we anticipate would be common to other agencies </a:t>
            </a:r>
          </a:p>
          <a:p>
            <a:pPr marL="914400" lvl="1" indent="-457200" defTabSz="457200">
              <a:spcBef>
                <a:spcPct val="20000"/>
              </a:spcBef>
              <a:spcAft>
                <a:spcPts val="600"/>
              </a:spcAft>
              <a:buClr>
                <a:srgbClr val="78A22F">
                  <a:lumMod val="75000"/>
                </a:srgbClr>
              </a:buClr>
              <a:buSzPct val="145000"/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Not every class is a benchmark</a:t>
            </a:r>
          </a:p>
          <a:p>
            <a:pPr marL="457200" indent="-457200" defTabSz="457200">
              <a:spcBef>
                <a:spcPct val="20000"/>
              </a:spcBef>
              <a:spcAft>
                <a:spcPts val="600"/>
              </a:spcAft>
              <a:buClr>
                <a:srgbClr val="78A22F">
                  <a:lumMod val="75000"/>
                </a:srgbClr>
              </a:buClr>
              <a:buSzPct val="145000"/>
              <a:buFont typeface="Wingdings" panose="05000000000000000000" pitchFamily="2" charset="2"/>
              <a:buChar char="§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Should have relationships to other  classes</a:t>
            </a:r>
          </a:p>
          <a:p>
            <a:pPr marL="914400" lvl="1" indent="-457200" defTabSz="457200">
              <a:spcBef>
                <a:spcPct val="20000"/>
              </a:spcBef>
              <a:spcAft>
                <a:spcPts val="600"/>
              </a:spcAft>
              <a:buClr>
                <a:srgbClr val="78A22F">
                  <a:lumMod val="75000"/>
                </a:srgbClr>
              </a:buClr>
              <a:buSzPct val="145000"/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Benchmark classes are used to set salaries for non benchmark classes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78A22F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3FCCF3A0-5566-4797-AA9D-D107C0D4C1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2180"/>
            <a:ext cx="622964" cy="62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19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D8CEE-1A74-4107-B306-6D0BAD283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629" y="0"/>
            <a:ext cx="7345891" cy="141393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en-US" sz="3600" kern="0">
                <a:latin typeface="Century Gothic" panose="020B0502020202020204" pitchFamily="34" charset="0"/>
              </a:rPr>
              <a:t>Highly Customized Survey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9FB588A-3864-4BDA-B247-3196F3201A4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78804" y="1635369"/>
          <a:ext cx="7448672" cy="3792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8AB90A3-4F27-40FE-B482-B3AA918FAA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5640992"/>
              </p:ext>
            </p:extLst>
          </p:nvPr>
        </p:nvGraphicFramePr>
        <p:xfrm>
          <a:off x="9114504" y="1956619"/>
          <a:ext cx="2487562" cy="3618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675016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03199" y="80584"/>
            <a:ext cx="109167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3800" kern="0">
                <a:latin typeface="Century Gothic" panose="020B0502020202020204" pitchFamily="34" charset="0"/>
              </a:rPr>
              <a:t>Sample Top Monthly Data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148688" y="6446333"/>
            <a:ext cx="2743200" cy="365125"/>
          </a:xfrm>
        </p:spPr>
        <p:txBody>
          <a:bodyPr/>
          <a:lstStyle/>
          <a:p>
            <a:fld id="{0B3DB665-CAF9-4034-BFCF-09D368A579E3}" type="slidenum">
              <a:rPr lang="en-US" sz="1800" smtClean="0">
                <a:solidFill>
                  <a:schemeClr val="bg1"/>
                </a:solidFill>
              </a:rPr>
              <a:t>13</a:t>
            </a:fld>
            <a:endParaRPr lang="en-US" sz="1800">
              <a:solidFill>
                <a:schemeClr val="bg1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4B772F5-31F8-4968-99CC-0360867340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666153"/>
              </p:ext>
            </p:extLst>
          </p:nvPr>
        </p:nvGraphicFramePr>
        <p:xfrm>
          <a:off x="517556" y="763496"/>
          <a:ext cx="10602388" cy="601392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742042">
                  <a:extLst>
                    <a:ext uri="{9D8B030D-6E8A-4147-A177-3AD203B41FA5}">
                      <a16:colId xmlns:a16="http://schemas.microsoft.com/office/drawing/2014/main" val="2284902017"/>
                    </a:ext>
                  </a:extLst>
                </a:gridCol>
                <a:gridCol w="2263230">
                  <a:extLst>
                    <a:ext uri="{9D8B030D-6E8A-4147-A177-3AD203B41FA5}">
                      <a16:colId xmlns:a16="http://schemas.microsoft.com/office/drawing/2014/main" val="1072653379"/>
                    </a:ext>
                  </a:extLst>
                </a:gridCol>
                <a:gridCol w="3281475">
                  <a:extLst>
                    <a:ext uri="{9D8B030D-6E8A-4147-A177-3AD203B41FA5}">
                      <a16:colId xmlns:a16="http://schemas.microsoft.com/office/drawing/2014/main" val="2311209715"/>
                    </a:ext>
                  </a:extLst>
                </a:gridCol>
                <a:gridCol w="989388">
                  <a:extLst>
                    <a:ext uri="{9D8B030D-6E8A-4147-A177-3AD203B41FA5}">
                      <a16:colId xmlns:a16="http://schemas.microsoft.com/office/drawing/2014/main" val="887828183"/>
                    </a:ext>
                  </a:extLst>
                </a:gridCol>
                <a:gridCol w="42090">
                  <a:extLst>
                    <a:ext uri="{9D8B030D-6E8A-4147-A177-3AD203B41FA5}">
                      <a16:colId xmlns:a16="http://schemas.microsoft.com/office/drawing/2014/main" val="4238718080"/>
                    </a:ext>
                  </a:extLst>
                </a:gridCol>
                <a:gridCol w="1533526">
                  <a:extLst>
                    <a:ext uri="{9D8B030D-6E8A-4147-A177-3AD203B41FA5}">
                      <a16:colId xmlns:a16="http://schemas.microsoft.com/office/drawing/2014/main" val="3664571549"/>
                    </a:ext>
                  </a:extLst>
                </a:gridCol>
                <a:gridCol w="1750637">
                  <a:extLst>
                    <a:ext uri="{9D8B030D-6E8A-4147-A177-3AD203B41FA5}">
                      <a16:colId xmlns:a16="http://schemas.microsoft.com/office/drawing/2014/main" val="1476631825"/>
                    </a:ext>
                  </a:extLst>
                </a:gridCol>
              </a:tblGrid>
              <a:tr h="114583">
                <a:tc gridSpan="7"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Administrative Aide</a:t>
                      </a:r>
                    </a:p>
                  </a:txBody>
                  <a:tcPr marL="7436" marR="7436" marT="7436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7104723"/>
                  </a:ext>
                </a:extLst>
              </a:tr>
              <a:tr h="3650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Rank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Comparator Agency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Classification Title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Top Monthly Salary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Next Salary Increase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 anchor="ctr"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Next Percentage Increase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 anchor="ctr"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819850"/>
                  </a:ext>
                </a:extLst>
              </a:tr>
              <a:tr h="20416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Comparator 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Administrative Assistant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$ 7,077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7/1/2019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unknown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extLst>
                  <a:ext uri="{0D108BD9-81ED-4DB2-BD59-A6C34878D82A}">
                    <a16:rowId xmlns:a16="http://schemas.microsoft.com/office/drawing/2014/main" val="3955184607"/>
                  </a:ext>
                </a:extLst>
              </a:tr>
              <a:tr h="20416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Comparator 2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Administrative Assistant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$ 6,768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7/1/2019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3.00%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extLst>
                  <a:ext uri="{0D108BD9-81ED-4DB2-BD59-A6C34878D82A}">
                    <a16:rowId xmlns:a16="http://schemas.microsoft.com/office/drawing/2014/main" val="1846898938"/>
                  </a:ext>
                </a:extLst>
              </a:tr>
              <a:tr h="20416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Comparator 3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Administrative Assistant 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$ 6,621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7/1/2019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3.50%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extLst>
                  <a:ext uri="{0D108BD9-81ED-4DB2-BD59-A6C34878D82A}">
                    <a16:rowId xmlns:a16="http://schemas.microsoft.com/office/drawing/2014/main" val="4220908351"/>
                  </a:ext>
                </a:extLst>
              </a:tr>
              <a:tr h="20416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Comparator 4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Administration Assistant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$ 6,283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unknown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unknown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extLst>
                  <a:ext uri="{0D108BD9-81ED-4DB2-BD59-A6C34878D82A}">
                    <a16:rowId xmlns:a16="http://schemas.microsoft.com/office/drawing/2014/main" val="4290241003"/>
                  </a:ext>
                </a:extLst>
              </a:tr>
              <a:tr h="20416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Comparator 5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Administrative Aide/Clerical Support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$ 6,275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7/1/2019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2.50%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extLst>
                  <a:ext uri="{0D108BD9-81ED-4DB2-BD59-A6C34878D82A}">
                    <a16:rowId xmlns:a16="http://schemas.microsoft.com/office/drawing/2014/main" val="1352277378"/>
                  </a:ext>
                </a:extLst>
              </a:tr>
              <a:tr h="18646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6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CLIENT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Administrative Aide 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$ 5,956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7/1/2019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unknown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4130153"/>
                  </a:ext>
                </a:extLst>
              </a:tr>
              <a:tr h="20416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Comparator 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Administrative Assistant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$ 5,867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7/1/2019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unknown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extLst>
                  <a:ext uri="{0D108BD9-81ED-4DB2-BD59-A6C34878D82A}">
                    <a16:rowId xmlns:a16="http://schemas.microsoft.com/office/drawing/2014/main" val="26396441"/>
                  </a:ext>
                </a:extLst>
              </a:tr>
              <a:tr h="20416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>
                          <a:effectLst/>
                        </a:rPr>
                        <a:t>Comparator 7</a:t>
                      </a:r>
                      <a:r>
                        <a:rPr lang="en-US" sz="12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u="none" strike="noStrike" baseline="30000">
                          <a:effectLst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Administrative Services Assistant II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$ 5,603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unknown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unknown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extLst>
                  <a:ext uri="{0D108BD9-81ED-4DB2-BD59-A6C34878D82A}">
                    <a16:rowId xmlns:a16="http://schemas.microsoft.com/office/drawing/2014/main" val="248894517"/>
                  </a:ext>
                </a:extLst>
              </a:tr>
              <a:tr h="20416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Comparator 8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Administrative Assistant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$ 5,470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7/1/2019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unknown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extLst>
                  <a:ext uri="{0D108BD9-81ED-4DB2-BD59-A6C34878D82A}">
                    <a16:rowId xmlns:a16="http://schemas.microsoft.com/office/drawing/2014/main" val="2114172859"/>
                  </a:ext>
                </a:extLst>
              </a:tr>
              <a:tr h="20416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10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Comparator 9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Administrative Coordinator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$ 5,315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1/1/2019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2.00%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extLst>
                  <a:ext uri="{0D108BD9-81ED-4DB2-BD59-A6C34878D82A}">
                    <a16:rowId xmlns:a16="http://schemas.microsoft.com/office/drawing/2014/main" val="2133072421"/>
                  </a:ext>
                </a:extLst>
              </a:tr>
              <a:tr h="20416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11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Comparator 10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Office Assistant II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$ 5,288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unknown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unknown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extLst>
                  <a:ext uri="{0D108BD9-81ED-4DB2-BD59-A6C34878D82A}">
                    <a16:rowId xmlns:a16="http://schemas.microsoft.com/office/drawing/2014/main" val="895833998"/>
                  </a:ext>
                </a:extLst>
              </a:tr>
              <a:tr h="20416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Comparator 11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Office Assistant II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$ 5,059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7/1/2019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2.00%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extLst>
                  <a:ext uri="{0D108BD9-81ED-4DB2-BD59-A6C34878D82A}">
                    <a16:rowId xmlns:a16="http://schemas.microsoft.com/office/drawing/2014/main" val="3103675997"/>
                  </a:ext>
                </a:extLst>
              </a:tr>
              <a:tr h="20416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Comparator 12</a:t>
                      </a: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Office Assistant II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$ 4,565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7/1/2019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unknown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extLst>
                  <a:ext uri="{0D108BD9-81ED-4DB2-BD59-A6C34878D82A}">
                    <a16:rowId xmlns:a16="http://schemas.microsoft.com/office/drawing/2014/main" val="4284140999"/>
                  </a:ext>
                </a:extLst>
              </a:tr>
              <a:tr h="202695"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extLst>
                  <a:ext uri="{0D108BD9-81ED-4DB2-BD59-A6C34878D82A}">
                    <a16:rowId xmlns:a16="http://schemas.microsoft.com/office/drawing/2014/main" val="4089762843"/>
                  </a:ext>
                </a:extLst>
              </a:tr>
              <a:tr h="408339">
                <a:tc gridSpan="3">
                  <a:txBody>
                    <a:bodyPr/>
                    <a:lstStyle/>
                    <a:p>
                      <a:pPr algn="l" fontAlgn="ctr"/>
                      <a:r>
                        <a:rPr lang="en-US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Summary Results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7964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Top Monthly</a:t>
                      </a:r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extLst>
                  <a:ext uri="{0D108BD9-81ED-4DB2-BD59-A6C34878D82A}">
                    <a16:rowId xmlns:a16="http://schemas.microsoft.com/office/drawing/2014/main" val="1872271814"/>
                  </a:ext>
                </a:extLst>
              </a:tr>
              <a:tr h="204169">
                <a:tc gridSpan="3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Average of Comparators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$ 5,849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extLst>
                  <a:ext uri="{0D108BD9-81ED-4DB2-BD59-A6C34878D82A}">
                    <a16:rowId xmlns:a16="http://schemas.microsoft.com/office/drawing/2014/main" val="2957466357"/>
                  </a:ext>
                </a:extLst>
              </a:tr>
              <a:tr h="204169">
                <a:tc gridSpan="3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% CLIENT Above/Below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1.8%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extLst>
                  <a:ext uri="{0D108BD9-81ED-4DB2-BD59-A6C34878D82A}">
                    <a16:rowId xmlns:a16="http://schemas.microsoft.com/office/drawing/2014/main" val="2635475764"/>
                  </a:ext>
                </a:extLst>
              </a:tr>
              <a:tr h="204169">
                <a:tc gridSpan="5"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extLst>
                  <a:ext uri="{0D108BD9-81ED-4DB2-BD59-A6C34878D82A}">
                    <a16:rowId xmlns:a16="http://schemas.microsoft.com/office/drawing/2014/main" val="3234091286"/>
                  </a:ext>
                </a:extLst>
              </a:tr>
              <a:tr h="204169">
                <a:tc gridSpan="3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Median of Comparators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$ 5,735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extLst>
                  <a:ext uri="{0D108BD9-81ED-4DB2-BD59-A6C34878D82A}">
                    <a16:rowId xmlns:a16="http://schemas.microsoft.com/office/drawing/2014/main" val="361043569"/>
                  </a:ext>
                </a:extLst>
              </a:tr>
              <a:tr h="204169">
                <a:tc gridSpan="3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% CLIENT Above/Below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3.7%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extLst>
                  <a:ext uri="{0D108BD9-81ED-4DB2-BD59-A6C34878D82A}">
                    <a16:rowId xmlns:a16="http://schemas.microsoft.com/office/drawing/2014/main" val="1298114144"/>
                  </a:ext>
                </a:extLst>
              </a:tr>
              <a:tr h="204169">
                <a:tc gridSpan="5"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extLst>
                  <a:ext uri="{0D108BD9-81ED-4DB2-BD59-A6C34878D82A}">
                    <a16:rowId xmlns:a16="http://schemas.microsoft.com/office/drawing/2014/main" val="403137668"/>
                  </a:ext>
                </a:extLst>
              </a:tr>
              <a:tr h="325501">
                <a:tc gridSpan="3"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Number of Matches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12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T w="12700" cmpd="sng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/>
                </a:tc>
                <a:extLst>
                  <a:ext uri="{0D108BD9-81ED-4DB2-BD59-A6C34878D82A}">
                    <a16:rowId xmlns:a16="http://schemas.microsoft.com/office/drawing/2014/main" val="848330186"/>
                  </a:ext>
                </a:extLst>
              </a:tr>
              <a:tr h="202695">
                <a:tc gridSpan="3"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L w="12700" cmpd="sng">
                      <a:noFill/>
                    </a:lnL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6437967"/>
                  </a:ext>
                </a:extLst>
              </a:tr>
              <a:tr h="178349">
                <a:tc gridSpan="7">
                  <a:txBody>
                    <a:bodyPr/>
                    <a:lstStyle/>
                    <a:p>
                      <a:pPr algn="l" fontAlgn="t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4800963"/>
                  </a:ext>
                </a:extLst>
              </a:tr>
              <a:tr h="249030">
                <a:tc gridSpan="7">
                  <a:txBody>
                    <a:bodyPr/>
                    <a:lstStyle/>
                    <a:p>
                      <a:pPr algn="l" fontAlgn="t"/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436" marR="7436" marT="7436" marB="0">
                    <a:lnT w="12700" cmpd="sng">
                      <a:noFill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6765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32269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3970867" y="558800"/>
            <a:ext cx="7535333" cy="1413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 w="3175" cmpd="sng">
                  <a:noFill/>
                </a:ln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Statistical Calculations</a:t>
            </a: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27371064"/>
              </p:ext>
            </p:extLst>
          </p:nvPr>
        </p:nvGraphicFramePr>
        <p:xfrm>
          <a:off x="3970867" y="1819374"/>
          <a:ext cx="7532156" cy="3167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EF298D2D-4DFF-4696-B4B4-B0327400CC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2180"/>
            <a:ext cx="622964" cy="62296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ED7B9DB-4E48-4354-87E5-7EFF09D7A12E}"/>
              </a:ext>
            </a:extLst>
          </p:cNvPr>
          <p:cNvSpPr txBox="1"/>
          <p:nvPr/>
        </p:nvSpPr>
        <p:spPr>
          <a:xfrm>
            <a:off x="9488901" y="6553662"/>
            <a:ext cx="40282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Koff &amp; Associates | koffassociates.com</a:t>
            </a:r>
          </a:p>
        </p:txBody>
      </p:sp>
    </p:spTree>
    <p:extLst>
      <p:ext uri="{BB962C8B-B14F-4D97-AF65-F5344CB8AC3E}">
        <p14:creationId xmlns:p14="http://schemas.microsoft.com/office/powerpoint/2010/main" val="1203712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24E65122-640E-4268-A0F2-8D155EC8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97" name="Freeform 6">
              <a:extLst>
                <a:ext uri="{FF2B5EF4-FFF2-40B4-BE49-F238E27FC236}">
                  <a16:creationId xmlns:a16="http://schemas.microsoft.com/office/drawing/2014/main" id="{D00225BD-5488-44DE-B0C3-B5186DC7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8" name="Freeform 7">
              <a:extLst>
                <a:ext uri="{FF2B5EF4-FFF2-40B4-BE49-F238E27FC236}">
                  <a16:creationId xmlns:a16="http://schemas.microsoft.com/office/drawing/2014/main" id="{46E7B92E-FB6D-4765-A540-82AAD758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99" name="Freeform 8">
              <a:extLst>
                <a:ext uri="{FF2B5EF4-FFF2-40B4-BE49-F238E27FC236}">
                  <a16:creationId xmlns:a16="http://schemas.microsoft.com/office/drawing/2014/main" id="{CEB21F2F-3090-404A-BE01-409CE8C9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00" name="Freeform 9">
              <a:extLst>
                <a:ext uri="{FF2B5EF4-FFF2-40B4-BE49-F238E27FC236}">
                  <a16:creationId xmlns:a16="http://schemas.microsoft.com/office/drawing/2014/main" id="{554188E7-A3D5-4449-B420-F1B631A0A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01" name="Freeform 10">
              <a:extLst>
                <a:ext uri="{FF2B5EF4-FFF2-40B4-BE49-F238E27FC236}">
                  <a16:creationId xmlns:a16="http://schemas.microsoft.com/office/drawing/2014/main" id="{EC9DADB9-54AA-433B-BA7D-D9BF671AC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02" name="Freeform 11">
              <a:extLst>
                <a:ext uri="{FF2B5EF4-FFF2-40B4-BE49-F238E27FC236}">
                  <a16:creationId xmlns:a16="http://schemas.microsoft.com/office/drawing/2014/main" id="{758D25BD-1F46-48AC-AEF0-E028E9A6E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012FE77F-DC73-4C91-BC0E-83D66E8022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22" b="-1"/>
          <a:stretch/>
        </p:blipFill>
        <p:spPr>
          <a:xfrm>
            <a:off x="6892924" y="10"/>
            <a:ext cx="5299077" cy="6857990"/>
          </a:xfrm>
          <a:custGeom>
            <a:avLst/>
            <a:gdLst/>
            <a:ahLst/>
            <a:cxnLst/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107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08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9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0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11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12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>
          <a:xfrm>
            <a:off x="871536" y="-14288"/>
            <a:ext cx="5260680" cy="1752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altLang="en-US" sz="4000" b="0" i="0" u="none" strike="noStrike" spc="0" normalizeH="0" baseline="0" noProof="0">
                <a:ln w="3175" cmpd="sng">
                  <a:noFill/>
                </a:ln>
                <a:uLnTx/>
                <a:uFillTx/>
                <a:latin typeface="+mj-lt"/>
                <a:ea typeface="+mj-ea"/>
                <a:cs typeface="+mj-cs"/>
              </a:rPr>
              <a:t>Internal Relationships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42925" y="1738311"/>
            <a:ext cx="5589291" cy="3829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28700" marR="0" lvl="1" indent="-571500" algn="l" defTabSz="457200" fontAlgn="auto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altLang="en-US" b="0" i="0" u="none" strike="noStrike" spc="0" normalizeH="0" baseline="0" noProof="0">
                <a:ln>
                  <a:noFill/>
                </a:ln>
                <a:uLnTx/>
                <a:uFillTx/>
              </a:rPr>
              <a:t>Surveyed classifications with lack of data</a:t>
            </a:r>
          </a:p>
          <a:p>
            <a:pPr marL="1028700" marR="0" lvl="1" indent="-571500" algn="l" defTabSz="457200" fontAlgn="auto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altLang="en-US" b="0" i="0" u="none" strike="noStrike" spc="0" normalizeH="0" baseline="0" noProof="0">
                <a:ln>
                  <a:noFill/>
                </a:ln>
                <a:uLnTx/>
                <a:uFillTx/>
              </a:rPr>
              <a:t>Non-surveyed classifications</a:t>
            </a:r>
          </a:p>
          <a:p>
            <a:pPr marL="1028700" marR="0" lvl="1" indent="-571500" algn="l" defTabSz="457200" fontAlgn="auto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altLang="en-US" b="0" i="0" u="none" strike="noStrike" spc="0" normalizeH="0" baseline="0" noProof="0">
                <a:ln>
                  <a:noFill/>
                </a:ln>
                <a:uLnTx/>
                <a:uFillTx/>
              </a:rPr>
              <a:t>Whole position analysis</a:t>
            </a:r>
          </a:p>
          <a:p>
            <a:pPr marL="1371600" marR="0" lvl="2" indent="-457200" algn="l" defTabSz="457200" fontAlgn="auto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altLang="en-US" sz="2000" b="0" i="0" u="none" strike="noStrike" spc="0" normalizeH="0" baseline="0" noProof="0">
                <a:ln>
                  <a:noFill/>
                </a:ln>
                <a:uLnTx/>
                <a:uFillTx/>
              </a:rPr>
              <a:t>Same class series</a:t>
            </a:r>
          </a:p>
          <a:p>
            <a:pPr marL="1371600" marR="0" lvl="2" indent="-457200" algn="l" defTabSz="457200" fontAlgn="auto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altLang="en-US" sz="2000" b="0" i="0" u="none" strike="noStrike" spc="0" normalizeH="0" baseline="0" noProof="0">
                <a:ln>
                  <a:noFill/>
                </a:ln>
                <a:uLnTx/>
                <a:uFillTx/>
              </a:rPr>
              <a:t>Scope of work</a:t>
            </a:r>
          </a:p>
          <a:p>
            <a:pPr marL="1371600" marR="0" lvl="2" indent="-457200" algn="l" defTabSz="457200" fontAlgn="auto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altLang="en-US" sz="2000" b="0" i="0" u="none" strike="noStrike" spc="0" normalizeH="0" baseline="0" noProof="0">
                <a:ln>
                  <a:noFill/>
                </a:ln>
                <a:uLnTx/>
                <a:uFillTx/>
              </a:rPr>
              <a:t>Organizational “worth”</a:t>
            </a:r>
          </a:p>
          <a:p>
            <a:pPr marL="1371600" marR="0" lvl="2" indent="-457200" algn="l" defTabSz="457200" fontAlgn="auto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altLang="en-US" sz="2000" b="0" i="0" u="none" strike="noStrike" spc="0" normalizeH="0" baseline="0" noProof="0">
                <a:ln>
                  <a:noFill/>
                </a:ln>
                <a:uLnTx/>
                <a:uFillTx/>
              </a:rPr>
              <a:t>Past internal relationships</a:t>
            </a:r>
          </a:p>
          <a:p>
            <a:pPr marL="1028700" marR="0" lvl="1" indent="-571500" algn="l" defTabSz="457200" fontAlgn="auto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altLang="en-US" b="0" i="0" u="none" strike="noStrike" spc="0" normalizeH="0" baseline="0" noProof="0">
                <a:ln>
                  <a:noFill/>
                </a:ln>
                <a:uLnTx/>
                <a:uFillTx/>
              </a:rPr>
              <a:t>Implementation and strategy development</a:t>
            </a:r>
          </a:p>
          <a:p>
            <a:pPr marL="1371600" marR="0" lvl="2" indent="-457200" algn="l" defTabSz="457200" fontAlgn="auto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altLang="en-US" sz="2000" b="0" i="0" u="none" strike="noStrike" spc="0" normalizeH="0" baseline="0" noProof="0">
                <a:ln>
                  <a:noFill/>
                </a:ln>
                <a:uLnTx/>
                <a:uFillTx/>
              </a:rPr>
              <a:t>Plan development, potentially multi-year</a:t>
            </a:r>
          </a:p>
        </p:txBody>
      </p:sp>
    </p:spTree>
    <p:extLst>
      <p:ext uri="{BB962C8B-B14F-4D97-AF65-F5344CB8AC3E}">
        <p14:creationId xmlns:p14="http://schemas.microsoft.com/office/powerpoint/2010/main" val="1848657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952C2058-CA0A-4B99-8716-7E760D0B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4A6566F1-091F-4641-BFA8-2C537FE00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6F27D000-B175-4C3D-B8B0-5C87DD45D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679F0CF8-429F-4F03-935F-85822F4E8E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F91E19DA-743C-4AE7-99CE-9BA67CD89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9F6622D9-B5D3-428E-9893-28324ECDE8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0E1B28FD-749F-4AB3-9BA8-5B49BE75A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B7B9961-6C56-4960-AA9E-5C6C45C3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7166" y="261937"/>
            <a:ext cx="4278928" cy="175259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kern="0">
                <a:latin typeface="Century Gothic" panose="020B0502020202020204" pitchFamily="34" charset="0"/>
              </a:rPr>
              <a:t>Stakeholder Touchpoints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AADF9-0CD6-4DBB-9BF0-9DB0040FD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7919" y="2062161"/>
            <a:ext cx="4413619" cy="3623531"/>
          </a:xfrm>
        </p:spPr>
        <p:txBody>
          <a:bodyPr>
            <a:no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Kick-off &amp; orientations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Supervisor/Management interviews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Class description review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Compensation survey results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Draft and final reports 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Presentation to the District’s Board</a:t>
            </a:r>
          </a:p>
        </p:txBody>
      </p:sp>
      <p:sp>
        <p:nvSpPr>
          <p:cNvPr id="34" name="Rounded Rectangle 16">
            <a:extLst>
              <a:ext uri="{FF2B5EF4-FFF2-40B4-BE49-F238E27FC236}">
                <a16:creationId xmlns:a16="http://schemas.microsoft.com/office/drawing/2014/main" id="{EE1AFEC2-0AB7-4470-A4E1-E25CEB40B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648931"/>
            <a:ext cx="540702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People attending a meeting">
            <a:extLst>
              <a:ext uri="{FF2B5EF4-FFF2-40B4-BE49-F238E27FC236}">
                <a16:creationId xmlns:a16="http://schemas.microsoft.com/office/drawing/2014/main" id="{19C35EA6-A619-4233-9EBB-71968DC4E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9" r="15219"/>
          <a:stretch/>
        </p:blipFill>
        <p:spPr>
          <a:xfrm>
            <a:off x="6434407" y="1011765"/>
            <a:ext cx="4744154" cy="454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41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7598300D-80B4-4198-A7BD-B15BC31C9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etter&#10;&#10;Description automatically generated with low confidence">
            <a:extLst>
              <a:ext uri="{FF2B5EF4-FFF2-40B4-BE49-F238E27FC236}">
                <a16:creationId xmlns:a16="http://schemas.microsoft.com/office/drawing/2014/main" id="{636799B7-1651-4176-B440-B193E8F3F7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7" r="27595" b="9091"/>
          <a:stretch/>
        </p:blipFill>
        <p:spPr>
          <a:xfrm>
            <a:off x="20" y="10"/>
            <a:ext cx="5448280" cy="685799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AEE4B65F-3548-4B65-9353-5B888725B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836718" y="0"/>
            <a:ext cx="2611581" cy="6858000"/>
            <a:chOff x="2836718" y="0"/>
            <a:chExt cx="2611581" cy="6858000"/>
          </a:xfrm>
        </p:grpSpPr>
        <p:sp useBgFill="1">
          <p:nvSpPr>
            <p:cNvPr id="39" name="Rectangle 19">
              <a:extLst>
                <a:ext uri="{FF2B5EF4-FFF2-40B4-BE49-F238E27FC236}">
                  <a16:creationId xmlns:a16="http://schemas.microsoft.com/office/drawing/2014/main" id="{E84ABF24-FB51-4950-AA13-9C38FA273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836718" y="0"/>
              <a:ext cx="2611581" cy="2554287"/>
            </a:xfrm>
            <a:custGeom>
              <a:avLst/>
              <a:gdLst>
                <a:gd name="connsiteX0" fmla="*/ 0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0 w 2570017"/>
                <a:gd name="connsiteY4" fmla="*/ 0 h 2554287"/>
                <a:gd name="connsiteX0" fmla="*/ 904009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904009 w 2570017"/>
                <a:gd name="connsiteY4" fmla="*/ 0 h 2554287"/>
                <a:gd name="connsiteX0" fmla="*/ 644236 w 2570017"/>
                <a:gd name="connsiteY0" fmla="*/ 10391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44236 w 2570017"/>
                <a:gd name="connsiteY4" fmla="*/ 10391 h 2554287"/>
                <a:gd name="connsiteX0" fmla="*/ 633845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33845 w 2570017"/>
                <a:gd name="connsiteY4" fmla="*/ 0 h 2554287"/>
                <a:gd name="connsiteX0" fmla="*/ 675409 w 2611581"/>
                <a:gd name="connsiteY0" fmla="*/ 0 h 2554287"/>
                <a:gd name="connsiteX1" fmla="*/ 2611581 w 2611581"/>
                <a:gd name="connsiteY1" fmla="*/ 0 h 2554287"/>
                <a:gd name="connsiteX2" fmla="*/ 2611581 w 2611581"/>
                <a:gd name="connsiteY2" fmla="*/ 2554287 h 2554287"/>
                <a:gd name="connsiteX3" fmla="*/ 0 w 2611581"/>
                <a:gd name="connsiteY3" fmla="*/ 2554287 h 2554287"/>
                <a:gd name="connsiteX4" fmla="*/ 675409 w 2611581"/>
                <a:gd name="connsiteY4" fmla="*/ 0 h 255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1581" h="2554287">
                  <a:moveTo>
                    <a:pt x="675409" y="0"/>
                  </a:moveTo>
                  <a:lnTo>
                    <a:pt x="2611581" y="0"/>
                  </a:lnTo>
                  <a:lnTo>
                    <a:pt x="2611581" y="2554287"/>
                  </a:lnTo>
                  <a:lnTo>
                    <a:pt x="0" y="2554287"/>
                  </a:lnTo>
                  <a:lnTo>
                    <a:pt x="675409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40" name="Rectangle 20">
              <a:extLst>
                <a:ext uri="{FF2B5EF4-FFF2-40B4-BE49-F238E27FC236}">
                  <a16:creationId xmlns:a16="http://schemas.microsoft.com/office/drawing/2014/main" id="{66B54044-7162-4346-93AF-91F5EF08F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836718" y="2554287"/>
              <a:ext cx="2611581" cy="4303713"/>
            </a:xfrm>
            <a:custGeom>
              <a:avLst/>
              <a:gdLst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0 w 2611581"/>
                <a:gd name="connsiteY3" fmla="*/ 4303713 h 4303713"/>
                <a:gd name="connsiteX4" fmla="*/ 0 w 2611581"/>
                <a:gd name="connsiteY4" fmla="*/ 0 h 4303713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693718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963882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213264 w 2611581"/>
                <a:gd name="connsiteY3" fmla="*/ 4293322 h 4303713"/>
                <a:gd name="connsiteX4" fmla="*/ 0 w 2611581"/>
                <a:gd name="connsiteY4" fmla="*/ 0 h 4303713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171701 w 2611581"/>
                <a:gd name="connsiteY3" fmla="*/ 3638695 h 4303713"/>
                <a:gd name="connsiteX4" fmla="*/ 0 w 2611581"/>
                <a:gd name="connsiteY4" fmla="*/ 0 h 4303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1581" h="4303713">
                  <a:moveTo>
                    <a:pt x="0" y="0"/>
                  </a:moveTo>
                  <a:lnTo>
                    <a:pt x="2611581" y="0"/>
                  </a:lnTo>
                  <a:lnTo>
                    <a:pt x="2611581" y="4303713"/>
                  </a:lnTo>
                  <a:lnTo>
                    <a:pt x="2171701" y="363869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EF05D2A-6417-4683-B103-2F6594C7F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59100" y="-4763"/>
            <a:ext cx="5014912" cy="6862763"/>
            <a:chOff x="2928938" y="-4763"/>
            <a:chExt cx="5014912" cy="6862763"/>
          </a:xfrm>
        </p:grpSpPr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98F07F70-C0D3-4397-AABB-1B48599EE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DA8D4D12-8066-414D-9ADE-E57A157B1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1B5991B5-30B0-43FC-B480-D46CDADA5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37C3E8EB-F89D-4213-AF06-BEC76C9846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EBEC147A-2E68-4A61-9B16-14DEB275B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60875B87-EA27-4C1C-B44D-CA16609D7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>
          <a:xfrm>
            <a:off x="5141048" y="2554287"/>
            <a:ext cx="6524623" cy="10129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400" b="0" i="0" u="none" strike="noStrike" spc="0" normalizeH="0" baseline="0" noProof="0">
                <a:ln w="3175" cmpd="sng">
                  <a:noFill/>
                </a:ln>
                <a:uLnTx/>
                <a:uFillTx/>
                <a:latin typeface="+mj-lt"/>
                <a:ea typeface="+mj-ea"/>
                <a:cs typeface="+mj-cs"/>
              </a:rPr>
              <a:t>PDQ Completion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994" y="1276350"/>
            <a:ext cx="11991225" cy="35976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517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sitting at a table talking&#10;&#10;Description automatically generated with medium confidence">
            <a:extLst>
              <a:ext uri="{FF2B5EF4-FFF2-40B4-BE49-F238E27FC236}">
                <a16:creationId xmlns:a16="http://schemas.microsoft.com/office/drawing/2014/main" id="{AC42AE7A-6B95-4AD3-A3D4-E5E889A1A7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-1"/>
            <a:ext cx="12191980" cy="685799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428521" y="146754"/>
            <a:ext cx="4611689" cy="7596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Expectations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58423" y="1289944"/>
            <a:ext cx="7927864" cy="473254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rgbClr val="595959"/>
              </a:buClr>
              <a:buSzPct val="14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Not a performance evaluation process</a:t>
            </a:r>
          </a:p>
          <a:p>
            <a:pPr marL="457200" marR="0" lvl="0" indent="-45720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rgbClr val="595959"/>
              </a:buClr>
              <a:buSzPct val="14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Not a staffing study</a:t>
            </a:r>
          </a:p>
          <a:p>
            <a:pPr marL="457200" marR="0" lvl="0" indent="-45720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rgbClr val="595959"/>
              </a:buClr>
              <a:buSzPct val="14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3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PDQs – no changes by supervisor</a:t>
            </a:r>
          </a:p>
          <a:p>
            <a:pPr marL="457200" marR="0" lvl="0" indent="-45720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rgbClr val="595959"/>
              </a:buClr>
              <a:buSzPct val="14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3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Classifications are generalized</a:t>
            </a:r>
          </a:p>
          <a:p>
            <a:pPr marL="914400" marR="0" lvl="1" indent="-45720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rgbClr val="595959"/>
              </a:buClr>
              <a:buSzPct val="14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3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Not every word from the PDQs will be on the final classification description</a:t>
            </a:r>
          </a:p>
          <a:p>
            <a:pPr marL="457200" marR="0" lvl="0" indent="-45720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rgbClr val="595959"/>
              </a:buClr>
              <a:buSzPct val="14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3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PDQs – completed during normal work hours</a:t>
            </a:r>
          </a:p>
          <a:p>
            <a:pPr marL="457200" marR="0" lvl="0" indent="-45720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rgbClr val="595959"/>
              </a:buClr>
              <a:buSzPct val="14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3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PDQs – 2 to 4 hours to complete</a:t>
            </a:r>
          </a:p>
          <a:p>
            <a:pPr marL="457200" marR="0" lvl="0" indent="-45720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rgbClr val="595959"/>
              </a:buClr>
              <a:buSzPct val="145000"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3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rgbClr val="78A22F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890588" y="2852056"/>
            <a:ext cx="8031739" cy="2874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07285E-D637-41CE-8B2B-E238D48C0C4D}"/>
              </a:ext>
            </a:extLst>
          </p:cNvPr>
          <p:cNvSpPr txBox="1"/>
          <p:nvPr/>
        </p:nvSpPr>
        <p:spPr>
          <a:xfrm>
            <a:off x="9145759" y="6301741"/>
            <a:ext cx="2681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Koff &amp; Associates | koffassociates.com</a:t>
            </a:r>
          </a:p>
        </p:txBody>
      </p:sp>
    </p:spTree>
    <p:extLst>
      <p:ext uri="{BB962C8B-B14F-4D97-AF65-F5344CB8AC3E}">
        <p14:creationId xmlns:p14="http://schemas.microsoft.com/office/powerpoint/2010/main" val="3545267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445149F-42B8-42F9-B308-7C378AB40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340" y="487307"/>
            <a:ext cx="9245320" cy="588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1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14971F3D-D875-4DF1-B80E-037D43474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ign on a door&#10;&#10;Description automatically generated with low confidence">
            <a:extLst>
              <a:ext uri="{FF2B5EF4-FFF2-40B4-BE49-F238E27FC236}">
                <a16:creationId xmlns:a16="http://schemas.microsoft.com/office/drawing/2014/main" id="{513F5029-1F8F-4462-9A1B-57D9900DE5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5" t="9091" r="11993"/>
          <a:stretch/>
        </p:blipFill>
        <p:spPr>
          <a:xfrm>
            <a:off x="20" y="10"/>
            <a:ext cx="4726526" cy="685799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44C8833-366C-4933-A794-34047F663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90265" y="-12875"/>
            <a:ext cx="2604396" cy="6890194"/>
            <a:chOff x="2199787" y="-12875"/>
            <a:chExt cx="2679011" cy="6890194"/>
          </a:xfrm>
        </p:grpSpPr>
        <p:sp useBgFill="1">
          <p:nvSpPr>
            <p:cNvPr id="27" name="Rectangle 19">
              <a:extLst>
                <a:ext uri="{FF2B5EF4-FFF2-40B4-BE49-F238E27FC236}">
                  <a16:creationId xmlns:a16="http://schemas.microsoft.com/office/drawing/2014/main" id="{279CE281-D06F-423C-AE75-BA1649693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199787" y="-12875"/>
              <a:ext cx="2679011" cy="5301468"/>
            </a:xfrm>
            <a:custGeom>
              <a:avLst/>
              <a:gdLst>
                <a:gd name="connsiteX0" fmla="*/ 0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0 w 2570017"/>
                <a:gd name="connsiteY4" fmla="*/ 0 h 2554287"/>
                <a:gd name="connsiteX0" fmla="*/ 904009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904009 w 2570017"/>
                <a:gd name="connsiteY4" fmla="*/ 0 h 2554287"/>
                <a:gd name="connsiteX0" fmla="*/ 644236 w 2570017"/>
                <a:gd name="connsiteY0" fmla="*/ 10391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44236 w 2570017"/>
                <a:gd name="connsiteY4" fmla="*/ 10391 h 2554287"/>
                <a:gd name="connsiteX0" fmla="*/ 633845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33845 w 2570017"/>
                <a:gd name="connsiteY4" fmla="*/ 0 h 2554287"/>
                <a:gd name="connsiteX0" fmla="*/ 675409 w 2611581"/>
                <a:gd name="connsiteY0" fmla="*/ 0 h 2554287"/>
                <a:gd name="connsiteX1" fmla="*/ 2611581 w 2611581"/>
                <a:gd name="connsiteY1" fmla="*/ 0 h 2554287"/>
                <a:gd name="connsiteX2" fmla="*/ 2611581 w 2611581"/>
                <a:gd name="connsiteY2" fmla="*/ 2554287 h 2554287"/>
                <a:gd name="connsiteX3" fmla="*/ 0 w 2611581"/>
                <a:gd name="connsiteY3" fmla="*/ 2554287 h 2554287"/>
                <a:gd name="connsiteX4" fmla="*/ 675409 w 2611581"/>
                <a:gd name="connsiteY4" fmla="*/ 0 h 2554287"/>
                <a:gd name="connsiteX0" fmla="*/ 650979 w 2587151"/>
                <a:gd name="connsiteY0" fmla="*/ 0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650979 w 2587151"/>
                <a:gd name="connsiteY4" fmla="*/ 0 h 2554287"/>
                <a:gd name="connsiteX0" fmla="*/ 730379 w 2587151"/>
                <a:gd name="connsiteY0" fmla="*/ 5692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730379 w 2587151"/>
                <a:gd name="connsiteY4" fmla="*/ 5692 h 2554287"/>
                <a:gd name="connsiteX0" fmla="*/ 864750 w 2587151"/>
                <a:gd name="connsiteY0" fmla="*/ 2847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64750 w 2587151"/>
                <a:gd name="connsiteY4" fmla="*/ 2847 h 2554287"/>
                <a:gd name="connsiteX0" fmla="*/ 883073 w 2587151"/>
                <a:gd name="connsiteY0" fmla="*/ 1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83073 w 2587151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5750 h 2565670"/>
                <a:gd name="connsiteX4" fmla="*/ 895288 w 2611581"/>
                <a:gd name="connsiteY4" fmla="*/ 1 h 2565670"/>
                <a:gd name="connsiteX0" fmla="*/ 1544433 w 3260726"/>
                <a:gd name="connsiteY0" fmla="*/ 1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1544433 w 3260726"/>
                <a:gd name="connsiteY4" fmla="*/ 1 h 2565670"/>
                <a:gd name="connsiteX0" fmla="*/ 921784 w 3260726"/>
                <a:gd name="connsiteY0" fmla="*/ 12347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3260726"/>
                <a:gd name="connsiteY0" fmla="*/ 12347 h 2565670"/>
                <a:gd name="connsiteX1" fmla="*/ 2321160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2322228"/>
                <a:gd name="connsiteY0" fmla="*/ 12347 h 2565670"/>
                <a:gd name="connsiteX1" fmla="*/ 2321160 w 2322228"/>
                <a:gd name="connsiteY1" fmla="*/ 0 h 2565670"/>
                <a:gd name="connsiteX2" fmla="*/ 2320129 w 2322228"/>
                <a:gd name="connsiteY2" fmla="*/ 2565670 h 2565670"/>
                <a:gd name="connsiteX3" fmla="*/ 0 w 2322228"/>
                <a:gd name="connsiteY3" fmla="*/ 2521058 h 2565670"/>
                <a:gd name="connsiteX4" fmla="*/ 921784 w 2322228"/>
                <a:gd name="connsiteY4" fmla="*/ 12347 h 2565670"/>
                <a:gd name="connsiteX0" fmla="*/ 921784 w 2322228"/>
                <a:gd name="connsiteY0" fmla="*/ 0 h 2571841"/>
                <a:gd name="connsiteX1" fmla="*/ 2321160 w 2322228"/>
                <a:gd name="connsiteY1" fmla="*/ 6171 h 2571841"/>
                <a:gd name="connsiteX2" fmla="*/ 2320129 w 2322228"/>
                <a:gd name="connsiteY2" fmla="*/ 2571841 h 2571841"/>
                <a:gd name="connsiteX3" fmla="*/ 0 w 2322228"/>
                <a:gd name="connsiteY3" fmla="*/ 2527229 h 2571841"/>
                <a:gd name="connsiteX4" fmla="*/ 921784 w 2322228"/>
                <a:gd name="connsiteY4" fmla="*/ 0 h 2571841"/>
                <a:gd name="connsiteX0" fmla="*/ 921784 w 2611583"/>
                <a:gd name="connsiteY0" fmla="*/ 0 h 2540977"/>
                <a:gd name="connsiteX1" fmla="*/ 2321160 w 2611583"/>
                <a:gd name="connsiteY1" fmla="*/ 6171 h 2540977"/>
                <a:gd name="connsiteX2" fmla="*/ 2611583 w 2611583"/>
                <a:gd name="connsiteY2" fmla="*/ 2540977 h 2540977"/>
                <a:gd name="connsiteX3" fmla="*/ 0 w 2611583"/>
                <a:gd name="connsiteY3" fmla="*/ 2527229 h 2540977"/>
                <a:gd name="connsiteX4" fmla="*/ 921784 w 2611583"/>
                <a:gd name="connsiteY4" fmla="*/ 0 h 2540977"/>
                <a:gd name="connsiteX0" fmla="*/ 921784 w 2611583"/>
                <a:gd name="connsiteY0" fmla="*/ 2 h 2540979"/>
                <a:gd name="connsiteX1" fmla="*/ 2572870 w 2611583"/>
                <a:gd name="connsiteY1" fmla="*/ 0 h 2540979"/>
                <a:gd name="connsiteX2" fmla="*/ 2611583 w 2611583"/>
                <a:gd name="connsiteY2" fmla="*/ 2540979 h 2540979"/>
                <a:gd name="connsiteX3" fmla="*/ 0 w 2611583"/>
                <a:gd name="connsiteY3" fmla="*/ 2527231 h 2540979"/>
                <a:gd name="connsiteX4" fmla="*/ 921784 w 2611583"/>
                <a:gd name="connsiteY4" fmla="*/ 2 h 2540979"/>
                <a:gd name="connsiteX0" fmla="*/ 921784 w 2705467"/>
                <a:gd name="connsiteY0" fmla="*/ 0 h 2540977"/>
                <a:gd name="connsiteX1" fmla="*/ 2705349 w 2705467"/>
                <a:gd name="connsiteY1" fmla="*/ 6171 h 2540977"/>
                <a:gd name="connsiteX2" fmla="*/ 2611583 w 2705467"/>
                <a:gd name="connsiteY2" fmla="*/ 2540977 h 2540977"/>
                <a:gd name="connsiteX3" fmla="*/ 0 w 2705467"/>
                <a:gd name="connsiteY3" fmla="*/ 2527229 h 2540977"/>
                <a:gd name="connsiteX4" fmla="*/ 921784 w 2705467"/>
                <a:gd name="connsiteY4" fmla="*/ 0 h 2540977"/>
                <a:gd name="connsiteX0" fmla="*/ 921784 w 2718702"/>
                <a:gd name="connsiteY0" fmla="*/ 2 h 2540979"/>
                <a:gd name="connsiteX1" fmla="*/ 2718597 w 2718702"/>
                <a:gd name="connsiteY1" fmla="*/ 0 h 2540979"/>
                <a:gd name="connsiteX2" fmla="*/ 2611583 w 2718702"/>
                <a:gd name="connsiteY2" fmla="*/ 2540979 h 2540979"/>
                <a:gd name="connsiteX3" fmla="*/ 0 w 2718702"/>
                <a:gd name="connsiteY3" fmla="*/ 2527231 h 2540979"/>
                <a:gd name="connsiteX4" fmla="*/ 921784 w 2718702"/>
                <a:gd name="connsiteY4" fmla="*/ 2 h 2540979"/>
                <a:gd name="connsiteX0" fmla="*/ 921784 w 2679012"/>
                <a:gd name="connsiteY0" fmla="*/ 0 h 2540977"/>
                <a:gd name="connsiteX1" fmla="*/ 2678853 w 2679012"/>
                <a:gd name="connsiteY1" fmla="*/ 6171 h 2540977"/>
                <a:gd name="connsiteX2" fmla="*/ 2611583 w 2679012"/>
                <a:gd name="connsiteY2" fmla="*/ 2540977 h 2540977"/>
                <a:gd name="connsiteX3" fmla="*/ 0 w 2679012"/>
                <a:gd name="connsiteY3" fmla="*/ 2527229 h 2540977"/>
                <a:gd name="connsiteX4" fmla="*/ 921784 w 2679012"/>
                <a:gd name="connsiteY4" fmla="*/ 0 h 254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012" h="2540977">
                  <a:moveTo>
                    <a:pt x="921784" y="0"/>
                  </a:moveTo>
                  <a:lnTo>
                    <a:pt x="2678853" y="6171"/>
                  </a:lnTo>
                  <a:cubicBezTo>
                    <a:pt x="2682925" y="861394"/>
                    <a:pt x="2607511" y="1685754"/>
                    <a:pt x="2611583" y="2540977"/>
                  </a:cubicBezTo>
                  <a:lnTo>
                    <a:pt x="0" y="2527229"/>
                  </a:lnTo>
                  <a:lnTo>
                    <a:pt x="921784" y="0"/>
                  </a:lnTo>
                  <a:close/>
                </a:path>
              </a:pathLst>
            </a:custGeom>
            <a:blipFill rotWithShape="0">
              <a:blip r:embed="rId3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14598" r="-265621" b="-2868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28" name="Rectangle 20">
              <a:extLst>
                <a:ext uri="{FF2B5EF4-FFF2-40B4-BE49-F238E27FC236}">
                  <a16:creationId xmlns:a16="http://schemas.microsoft.com/office/drawing/2014/main" id="{CC447C31-77E6-427C-B0D1-13C0DBF9A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211875" y="5257482"/>
              <a:ext cx="2586931" cy="1619837"/>
            </a:xfrm>
            <a:custGeom>
              <a:avLst/>
              <a:gdLst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0 w 2611581"/>
                <a:gd name="connsiteY3" fmla="*/ 4303713 h 4303713"/>
                <a:gd name="connsiteX4" fmla="*/ 0 w 2611581"/>
                <a:gd name="connsiteY4" fmla="*/ 0 h 4303713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693718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963882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213264 w 2611581"/>
                <a:gd name="connsiteY3" fmla="*/ 4293322 h 4303713"/>
                <a:gd name="connsiteX4" fmla="*/ 0 w 2611581"/>
                <a:gd name="connsiteY4" fmla="*/ 0 h 4303713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171701 w 2611581"/>
                <a:gd name="connsiteY3" fmla="*/ 3638695 h 4303713"/>
                <a:gd name="connsiteX4" fmla="*/ 0 w 2611581"/>
                <a:gd name="connsiteY4" fmla="*/ 0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81054 w 2720934"/>
                <a:gd name="connsiteY3" fmla="*/ 3638695 h 4303713"/>
                <a:gd name="connsiteX4" fmla="*/ 0 w 2720934"/>
                <a:gd name="connsiteY4" fmla="*/ 268283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64231 w 2720934"/>
                <a:gd name="connsiteY3" fmla="*/ 3717600 h 4303713"/>
                <a:gd name="connsiteX4" fmla="*/ 0 w 2720934"/>
                <a:gd name="connsiteY4" fmla="*/ 268283 h 4303713"/>
                <a:gd name="connsiteX0" fmla="*/ 0 w 2720934"/>
                <a:gd name="connsiteY0" fmla="*/ 268283 h 4335275"/>
                <a:gd name="connsiteX1" fmla="*/ 2720934 w 2720934"/>
                <a:gd name="connsiteY1" fmla="*/ 0 h 4335275"/>
                <a:gd name="connsiteX2" fmla="*/ 2653639 w 2720934"/>
                <a:gd name="connsiteY2" fmla="*/ 4335275 h 4335275"/>
                <a:gd name="connsiteX3" fmla="*/ 2264231 w 2720934"/>
                <a:gd name="connsiteY3" fmla="*/ 3717600 h 4335275"/>
                <a:gd name="connsiteX4" fmla="*/ 0 w 2720934"/>
                <a:gd name="connsiteY4" fmla="*/ 268283 h 4335275"/>
                <a:gd name="connsiteX0" fmla="*/ 0 w 2737757"/>
                <a:gd name="connsiteY0" fmla="*/ 236721 h 4335275"/>
                <a:gd name="connsiteX1" fmla="*/ 2737757 w 2737757"/>
                <a:gd name="connsiteY1" fmla="*/ 0 h 4335275"/>
                <a:gd name="connsiteX2" fmla="*/ 2670462 w 2737757"/>
                <a:gd name="connsiteY2" fmla="*/ 4335275 h 4335275"/>
                <a:gd name="connsiteX3" fmla="*/ 2281054 w 2737757"/>
                <a:gd name="connsiteY3" fmla="*/ 3717600 h 4335275"/>
                <a:gd name="connsiteX4" fmla="*/ 0 w 2737757"/>
                <a:gd name="connsiteY4" fmla="*/ 236721 h 4335275"/>
                <a:gd name="connsiteX0" fmla="*/ 0 w 2729346"/>
                <a:gd name="connsiteY0" fmla="*/ 0 h 4098554"/>
                <a:gd name="connsiteX1" fmla="*/ 2729346 w 2729346"/>
                <a:gd name="connsiteY1" fmla="*/ 126250 h 4098554"/>
                <a:gd name="connsiteX2" fmla="*/ 2670462 w 2729346"/>
                <a:gd name="connsiteY2" fmla="*/ 4098554 h 4098554"/>
                <a:gd name="connsiteX3" fmla="*/ 2281054 w 2729346"/>
                <a:gd name="connsiteY3" fmla="*/ 3480879 h 4098554"/>
                <a:gd name="connsiteX4" fmla="*/ 0 w 2729346"/>
                <a:gd name="connsiteY4" fmla="*/ 0 h 4098554"/>
                <a:gd name="connsiteX0" fmla="*/ 0 w 2720934"/>
                <a:gd name="connsiteY0" fmla="*/ 0 h 4098554"/>
                <a:gd name="connsiteX1" fmla="*/ 2720934 w 2720934"/>
                <a:gd name="connsiteY1" fmla="*/ 31562 h 4098554"/>
                <a:gd name="connsiteX2" fmla="*/ 2670462 w 2720934"/>
                <a:gd name="connsiteY2" fmla="*/ 4098554 h 4098554"/>
                <a:gd name="connsiteX3" fmla="*/ 2281054 w 2720934"/>
                <a:gd name="connsiteY3" fmla="*/ 3480879 h 4098554"/>
                <a:gd name="connsiteX4" fmla="*/ 0 w 2720934"/>
                <a:gd name="connsiteY4" fmla="*/ 0 h 4098554"/>
                <a:gd name="connsiteX0" fmla="*/ 0 w 2720934"/>
                <a:gd name="connsiteY0" fmla="*/ 15782 h 4114336"/>
                <a:gd name="connsiteX1" fmla="*/ 2720934 w 2720934"/>
                <a:gd name="connsiteY1" fmla="*/ 0 h 4114336"/>
                <a:gd name="connsiteX2" fmla="*/ 2670462 w 2720934"/>
                <a:gd name="connsiteY2" fmla="*/ 4114336 h 4114336"/>
                <a:gd name="connsiteX3" fmla="*/ 2281054 w 2720934"/>
                <a:gd name="connsiteY3" fmla="*/ 3496661 h 4114336"/>
                <a:gd name="connsiteX4" fmla="*/ 0 w 2720934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80409 w 2820289"/>
                <a:gd name="connsiteY3" fmla="*/ 3496661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3972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3721149"/>
                <a:gd name="connsiteY0" fmla="*/ 0 h 4269703"/>
                <a:gd name="connsiteX1" fmla="*/ 3721149 w 3721149"/>
                <a:gd name="connsiteY1" fmla="*/ 155367 h 4269703"/>
                <a:gd name="connsiteX2" fmla="*/ 3664832 w 3721149"/>
                <a:gd name="connsiteY2" fmla="*/ 4269703 h 4269703"/>
                <a:gd name="connsiteX3" fmla="*/ 3263736 w 3721149"/>
                <a:gd name="connsiteY3" fmla="*/ 3673347 h 4269703"/>
                <a:gd name="connsiteX4" fmla="*/ 0 w 3721149"/>
                <a:gd name="connsiteY4" fmla="*/ 0 h 4269703"/>
                <a:gd name="connsiteX0" fmla="*/ 0 w 3721149"/>
                <a:gd name="connsiteY0" fmla="*/ 0 h 4289488"/>
                <a:gd name="connsiteX1" fmla="*/ 3721149 w 3721149"/>
                <a:gd name="connsiteY1" fmla="*/ 155367 h 4289488"/>
                <a:gd name="connsiteX2" fmla="*/ 3664832 w 3721149"/>
                <a:gd name="connsiteY2" fmla="*/ 4269703 h 4289488"/>
                <a:gd name="connsiteX3" fmla="*/ 1705997 w 3721149"/>
                <a:gd name="connsiteY3" fmla="*/ 4289488 h 4289488"/>
                <a:gd name="connsiteX4" fmla="*/ 0 w 3721149"/>
                <a:gd name="connsiteY4" fmla="*/ 0 h 4289488"/>
                <a:gd name="connsiteX0" fmla="*/ 0 w 3664846"/>
                <a:gd name="connsiteY0" fmla="*/ 15785 h 4305273"/>
                <a:gd name="connsiteX1" fmla="*/ 3664846 w 3664846"/>
                <a:gd name="connsiteY1" fmla="*/ 0 h 4305273"/>
                <a:gd name="connsiteX2" fmla="*/ 3664832 w 3664846"/>
                <a:gd name="connsiteY2" fmla="*/ 4285488 h 4305273"/>
                <a:gd name="connsiteX3" fmla="*/ 1705997 w 3664846"/>
                <a:gd name="connsiteY3" fmla="*/ 4305273 h 4305273"/>
                <a:gd name="connsiteX4" fmla="*/ 0 w 3664846"/>
                <a:gd name="connsiteY4" fmla="*/ 15785 h 430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846" h="4305273">
                  <a:moveTo>
                    <a:pt x="0" y="15785"/>
                  </a:moveTo>
                  <a:lnTo>
                    <a:pt x="3664846" y="0"/>
                  </a:lnTo>
                  <a:cubicBezTo>
                    <a:pt x="3664841" y="1428496"/>
                    <a:pt x="3664837" y="2856992"/>
                    <a:pt x="3664832" y="4285488"/>
                  </a:cubicBezTo>
                  <a:lnTo>
                    <a:pt x="1705997" y="4305273"/>
                  </a:lnTo>
                  <a:lnTo>
                    <a:pt x="0" y="15785"/>
                  </a:lnTo>
                  <a:close/>
                </a:path>
              </a:pathLst>
            </a:custGeom>
            <a:blipFill rotWithShape="0">
              <a:blip r:embed="rId3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63116" t="-323529" r="-39825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BE1724-B239-4507-9060-905C208BE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360612" y="0"/>
            <a:ext cx="2436813" cy="6858001"/>
            <a:chOff x="1320800" y="0"/>
            <a:chExt cx="2436813" cy="6858001"/>
          </a:xfrm>
        </p:grpSpPr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10BE1608-45FB-42B1-A31A-D52BA31F5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5D05A1E9-89C7-4091-8314-3A479C302C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ED884D2D-8109-4530-9803-72F57C28FB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5144B102-7710-40B6-A330-A0DFE88D0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78D9B81B-B601-41E2-B37D-DC4E33B48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71C29EE9-F29A-43FC-8E56-15F04D04A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B7B9961-6C56-4960-AA9E-5C6C45C3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399" y="685800"/>
            <a:ext cx="7345891" cy="1413933"/>
          </a:xfrm>
        </p:spPr>
        <p:txBody>
          <a:bodyPr>
            <a:normAutofit/>
          </a:bodyPr>
          <a:lstStyle/>
          <a:p>
            <a:r>
              <a:rPr lang="en-US"/>
              <a:t>About Koff &amp; Associates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AADF9-0CD6-4DBB-9BF0-9DB0040FD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867" y="2048933"/>
            <a:ext cx="7659156" cy="392545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/>
              <a:t>Founded in 1984</a:t>
            </a:r>
          </a:p>
          <a:p>
            <a:pPr marL="342900" indent="-342900">
              <a:lnSpc>
                <a:spcPct val="90000"/>
              </a:lnSpc>
              <a:defRPr/>
            </a:pPr>
            <a:r>
              <a:rPr lang="en-US" sz="2000">
                <a:ea typeface="+mn-lt"/>
                <a:cs typeface="+mn-lt"/>
              </a:rPr>
              <a:t>As of April 30, 2021, we merged with Arthur J. Gallagher and are now officially a Gallagher Division. </a:t>
            </a:r>
            <a:endParaRPr lang="en-US" altLang="en-US" sz="2000"/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/>
              <a:t>Provide premier public sector human resources services: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/>
              <a:t>Classification and Job Analysis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/>
              <a:t>Compensation and Plan Development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/>
              <a:t>Organizational Effectiveness</a:t>
            </a:r>
          </a:p>
          <a:p>
            <a:pPr marL="914400" lvl="1" indent="-4572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/>
              <a:t>Recruitment Services</a:t>
            </a:r>
          </a:p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en-US" altLang="en-US"/>
              <a:t>Partner with: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/>
              <a:t>Cities, Counties, Special Districts, and Others</a:t>
            </a:r>
          </a:p>
          <a:p>
            <a:pPr>
              <a:lnSpc>
                <a:spcPct val="90000"/>
              </a:lnSpc>
              <a:defRPr/>
            </a:pPr>
            <a:r>
              <a:rPr lang="en-US"/>
              <a:t>Straightforward, interactive, all-inclusive methodology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BEAB93-3ED9-47D5-B9B9-965AE448DAF8}"/>
              </a:ext>
            </a:extLst>
          </p:cNvPr>
          <p:cNvSpPr txBox="1"/>
          <p:nvPr/>
        </p:nvSpPr>
        <p:spPr>
          <a:xfrm>
            <a:off x="8991600" y="6307015"/>
            <a:ext cx="27197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Koff &amp; Associates | koffassociates.com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93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C3D644-A72A-428B-BB45-C0C36502B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221" y="956790"/>
            <a:ext cx="7782835" cy="4762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EEA2D4-7EA7-459C-BE4B-13B36A8E6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984" y="4647954"/>
            <a:ext cx="7815308" cy="214325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2EFCC45-7726-41EB-B917-25CDFD8D7D29}"/>
              </a:ext>
            </a:extLst>
          </p:cNvPr>
          <p:cNvSpPr txBox="1">
            <a:spLocks/>
          </p:cNvSpPr>
          <p:nvPr/>
        </p:nvSpPr>
        <p:spPr>
          <a:xfrm>
            <a:off x="2194665" y="66790"/>
            <a:ext cx="7345891" cy="77797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2.0 Organizational Context</a:t>
            </a:r>
          </a:p>
        </p:txBody>
      </p:sp>
    </p:spTree>
    <p:extLst>
      <p:ext uri="{BB962C8B-B14F-4D97-AF65-F5344CB8AC3E}">
        <p14:creationId xmlns:p14="http://schemas.microsoft.com/office/powerpoint/2010/main" val="3130545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2EFCC45-7726-41EB-B917-25CDFD8D7D29}"/>
              </a:ext>
            </a:extLst>
          </p:cNvPr>
          <p:cNvSpPr txBox="1">
            <a:spLocks/>
          </p:cNvSpPr>
          <p:nvPr/>
        </p:nvSpPr>
        <p:spPr>
          <a:xfrm>
            <a:off x="2222656" y="93306"/>
            <a:ext cx="7345891" cy="77797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3.0 Supervision Exercised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61301CE-4E43-4B4C-9D52-62D5B3E19B9E}"/>
              </a:ext>
            </a:extLst>
          </p:cNvPr>
          <p:cNvGrpSpPr/>
          <p:nvPr/>
        </p:nvGrpSpPr>
        <p:grpSpPr>
          <a:xfrm>
            <a:off x="2838057" y="871280"/>
            <a:ext cx="7415209" cy="5810395"/>
            <a:chOff x="1993846" y="-475121"/>
            <a:chExt cx="6164494" cy="47892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3F1425D-E75B-4D0F-948E-8E48D4C72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" b="34268"/>
            <a:stretch/>
          </p:blipFill>
          <p:spPr>
            <a:xfrm>
              <a:off x="1993846" y="-475121"/>
              <a:ext cx="6164494" cy="450785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3C28810-FF9C-4444-85D1-2C230CE160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5897"/>
            <a:stretch/>
          </p:blipFill>
          <p:spPr>
            <a:xfrm>
              <a:off x="1993846" y="4032738"/>
              <a:ext cx="6164494" cy="2813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0099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2EFCC45-7726-41EB-B917-25CDFD8D7D29}"/>
              </a:ext>
            </a:extLst>
          </p:cNvPr>
          <p:cNvSpPr txBox="1">
            <a:spLocks/>
          </p:cNvSpPr>
          <p:nvPr/>
        </p:nvSpPr>
        <p:spPr>
          <a:xfrm>
            <a:off x="2176003" y="269631"/>
            <a:ext cx="7345891" cy="77797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4.0 Equipment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DDBD6-EEA4-43BF-B51D-755B29129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938" y="2037042"/>
            <a:ext cx="9733686" cy="32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63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2EFCC45-7726-41EB-B917-25CDFD8D7D29}"/>
              </a:ext>
            </a:extLst>
          </p:cNvPr>
          <p:cNvSpPr txBox="1">
            <a:spLocks/>
          </p:cNvSpPr>
          <p:nvPr/>
        </p:nvSpPr>
        <p:spPr>
          <a:xfrm>
            <a:off x="2176003" y="269631"/>
            <a:ext cx="7345891" cy="77797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5.0 Contacts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8DA8E4-940E-46FB-926A-EE29F629C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333" y="1780399"/>
            <a:ext cx="9624625" cy="329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98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2EFCC45-7726-41EB-B917-25CDFD8D7D29}"/>
              </a:ext>
            </a:extLst>
          </p:cNvPr>
          <p:cNvSpPr txBox="1">
            <a:spLocks/>
          </p:cNvSpPr>
          <p:nvPr/>
        </p:nvSpPr>
        <p:spPr>
          <a:xfrm>
            <a:off x="2176003" y="269631"/>
            <a:ext cx="7345891" cy="77797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6.0 Budget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31436F-BB60-4068-80B8-0AA4EB096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357" y="2834640"/>
            <a:ext cx="10972796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59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2EFCC45-7726-41EB-B917-25CDFD8D7D29}"/>
              </a:ext>
            </a:extLst>
          </p:cNvPr>
          <p:cNvSpPr txBox="1">
            <a:spLocks/>
          </p:cNvSpPr>
          <p:nvPr/>
        </p:nvSpPr>
        <p:spPr>
          <a:xfrm>
            <a:off x="2176003" y="269631"/>
            <a:ext cx="7345891" cy="77797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7.0 Work/Duties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E908C1F-47E2-4150-BA68-C5DA169D2A79}"/>
              </a:ext>
            </a:extLst>
          </p:cNvPr>
          <p:cNvGrpSpPr/>
          <p:nvPr/>
        </p:nvGrpSpPr>
        <p:grpSpPr>
          <a:xfrm>
            <a:off x="2409338" y="1047605"/>
            <a:ext cx="9405141" cy="5508725"/>
            <a:chOff x="2656995" y="409154"/>
            <a:chExt cx="6878010" cy="39953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54AE4BC-9282-49C6-8CBA-1B1F98074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3848"/>
            <a:stretch/>
          </p:blipFill>
          <p:spPr>
            <a:xfrm>
              <a:off x="2656995" y="409154"/>
              <a:ext cx="6878010" cy="9755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171054-C41C-4FC6-BB23-C19D0C740C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0000"/>
            <a:stretch/>
          </p:blipFill>
          <p:spPr>
            <a:xfrm>
              <a:off x="2656995" y="1384664"/>
              <a:ext cx="6878010" cy="3019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2926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2EFCC45-7726-41EB-B917-25CDFD8D7D29}"/>
              </a:ext>
            </a:extLst>
          </p:cNvPr>
          <p:cNvSpPr txBox="1">
            <a:spLocks/>
          </p:cNvSpPr>
          <p:nvPr/>
        </p:nvSpPr>
        <p:spPr>
          <a:xfrm>
            <a:off x="2176003" y="269631"/>
            <a:ext cx="7345891" cy="77797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7.0 Work/Duties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B9E186-190F-4F47-B9D2-B5ED1A79E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495" y="1091138"/>
            <a:ext cx="9217451" cy="549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31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2EFCC45-7726-41EB-B917-25CDFD8D7D29}"/>
              </a:ext>
            </a:extLst>
          </p:cNvPr>
          <p:cNvSpPr txBox="1">
            <a:spLocks/>
          </p:cNvSpPr>
          <p:nvPr/>
        </p:nvSpPr>
        <p:spPr>
          <a:xfrm>
            <a:off x="1397155" y="269630"/>
            <a:ext cx="9397688" cy="203981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8.0 Complex Duties &amp;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9.0 Position Changes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39BDC1-3A69-435B-B750-74D966D96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155" y="2723539"/>
            <a:ext cx="10635842" cy="158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84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2EFCC45-7726-41EB-B917-25CDFD8D7D29}"/>
              </a:ext>
            </a:extLst>
          </p:cNvPr>
          <p:cNvSpPr txBox="1">
            <a:spLocks/>
          </p:cNvSpPr>
          <p:nvPr/>
        </p:nvSpPr>
        <p:spPr>
          <a:xfrm>
            <a:off x="2176003" y="269631"/>
            <a:ext cx="7345891" cy="77797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10.0 Sensory Demands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32D5EB-D252-4CEA-B120-726AC6656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161" y="1870000"/>
            <a:ext cx="10265198" cy="31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75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2EFCC45-7726-41EB-B917-25CDFD8D7D29}"/>
              </a:ext>
            </a:extLst>
          </p:cNvPr>
          <p:cNvSpPr txBox="1">
            <a:spLocks/>
          </p:cNvSpPr>
          <p:nvPr/>
        </p:nvSpPr>
        <p:spPr>
          <a:xfrm>
            <a:off x="2176003" y="269631"/>
            <a:ext cx="7345891" cy="77797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11.0 Physical Demands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A42A09-6948-4D85-AF79-6F0FBE0216F4}"/>
              </a:ext>
            </a:extLst>
          </p:cNvPr>
          <p:cNvGrpSpPr/>
          <p:nvPr/>
        </p:nvGrpSpPr>
        <p:grpSpPr>
          <a:xfrm>
            <a:off x="2670106" y="1047606"/>
            <a:ext cx="7807081" cy="5540763"/>
            <a:chOff x="2872382" y="1688124"/>
            <a:chExt cx="6447235" cy="457566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5AB15CC-225A-44EB-81E7-24B5D7F484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5774"/>
            <a:stretch/>
          </p:blipFill>
          <p:spPr>
            <a:xfrm>
              <a:off x="2872382" y="1688124"/>
              <a:ext cx="6447235" cy="166137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8AF7F83-9223-45E5-9B41-A08C64292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7504"/>
            <a:stretch/>
          </p:blipFill>
          <p:spPr>
            <a:xfrm>
              <a:off x="2872382" y="3349498"/>
              <a:ext cx="6447235" cy="29142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7826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24E65122-640E-4268-A0F2-8D155EC8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97" name="Freeform 6">
              <a:extLst>
                <a:ext uri="{FF2B5EF4-FFF2-40B4-BE49-F238E27FC236}">
                  <a16:creationId xmlns:a16="http://schemas.microsoft.com/office/drawing/2014/main" id="{D00225BD-5488-44DE-B0C3-B5186DC7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8" name="Freeform 7">
              <a:extLst>
                <a:ext uri="{FF2B5EF4-FFF2-40B4-BE49-F238E27FC236}">
                  <a16:creationId xmlns:a16="http://schemas.microsoft.com/office/drawing/2014/main" id="{46E7B92E-FB6D-4765-A540-82AAD758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99" name="Freeform 8">
              <a:extLst>
                <a:ext uri="{FF2B5EF4-FFF2-40B4-BE49-F238E27FC236}">
                  <a16:creationId xmlns:a16="http://schemas.microsoft.com/office/drawing/2014/main" id="{CEB21F2F-3090-404A-BE01-409CE8C9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00" name="Freeform 9">
              <a:extLst>
                <a:ext uri="{FF2B5EF4-FFF2-40B4-BE49-F238E27FC236}">
                  <a16:creationId xmlns:a16="http://schemas.microsoft.com/office/drawing/2014/main" id="{554188E7-A3D5-4449-B420-F1B631A0A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01" name="Freeform 10">
              <a:extLst>
                <a:ext uri="{FF2B5EF4-FFF2-40B4-BE49-F238E27FC236}">
                  <a16:creationId xmlns:a16="http://schemas.microsoft.com/office/drawing/2014/main" id="{EC9DADB9-54AA-433B-BA7D-D9BF671AC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02" name="Freeform 11">
              <a:extLst>
                <a:ext uri="{FF2B5EF4-FFF2-40B4-BE49-F238E27FC236}">
                  <a16:creationId xmlns:a16="http://schemas.microsoft.com/office/drawing/2014/main" id="{758D25BD-1F46-48AC-AEF0-E028E9A6E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14971F3D-D875-4DF1-B80E-037D43474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haking hands&#10;&#10;Description automatically generated with medium confidence">
            <a:extLst>
              <a:ext uri="{FF2B5EF4-FFF2-40B4-BE49-F238E27FC236}">
                <a16:creationId xmlns:a16="http://schemas.microsoft.com/office/drawing/2014/main" id="{A0A48FB5-5422-40D6-B174-CB7ECC64A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0" t="9091" r="21759"/>
          <a:stretch/>
        </p:blipFill>
        <p:spPr>
          <a:xfrm>
            <a:off x="20" y="10"/>
            <a:ext cx="4726526" cy="6857990"/>
          </a:xfrm>
          <a:prstGeom prst="rect">
            <a:avLst/>
          </a:prstGeom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44C8833-366C-4933-A794-34047F663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90265" y="-12875"/>
            <a:ext cx="2604396" cy="6890194"/>
            <a:chOff x="2199787" y="-12875"/>
            <a:chExt cx="2679011" cy="6890194"/>
          </a:xfrm>
        </p:grpSpPr>
        <p:sp useBgFill="1">
          <p:nvSpPr>
            <p:cNvPr id="107" name="Rectangle 19">
              <a:extLst>
                <a:ext uri="{FF2B5EF4-FFF2-40B4-BE49-F238E27FC236}">
                  <a16:creationId xmlns:a16="http://schemas.microsoft.com/office/drawing/2014/main" id="{279CE281-D06F-423C-AE75-BA1649693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199787" y="-12875"/>
              <a:ext cx="2679011" cy="5301468"/>
            </a:xfrm>
            <a:custGeom>
              <a:avLst/>
              <a:gdLst>
                <a:gd name="connsiteX0" fmla="*/ 0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0 w 2570017"/>
                <a:gd name="connsiteY4" fmla="*/ 0 h 2554287"/>
                <a:gd name="connsiteX0" fmla="*/ 904009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904009 w 2570017"/>
                <a:gd name="connsiteY4" fmla="*/ 0 h 2554287"/>
                <a:gd name="connsiteX0" fmla="*/ 644236 w 2570017"/>
                <a:gd name="connsiteY0" fmla="*/ 10391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44236 w 2570017"/>
                <a:gd name="connsiteY4" fmla="*/ 10391 h 2554287"/>
                <a:gd name="connsiteX0" fmla="*/ 633845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33845 w 2570017"/>
                <a:gd name="connsiteY4" fmla="*/ 0 h 2554287"/>
                <a:gd name="connsiteX0" fmla="*/ 675409 w 2611581"/>
                <a:gd name="connsiteY0" fmla="*/ 0 h 2554287"/>
                <a:gd name="connsiteX1" fmla="*/ 2611581 w 2611581"/>
                <a:gd name="connsiteY1" fmla="*/ 0 h 2554287"/>
                <a:gd name="connsiteX2" fmla="*/ 2611581 w 2611581"/>
                <a:gd name="connsiteY2" fmla="*/ 2554287 h 2554287"/>
                <a:gd name="connsiteX3" fmla="*/ 0 w 2611581"/>
                <a:gd name="connsiteY3" fmla="*/ 2554287 h 2554287"/>
                <a:gd name="connsiteX4" fmla="*/ 675409 w 2611581"/>
                <a:gd name="connsiteY4" fmla="*/ 0 h 2554287"/>
                <a:gd name="connsiteX0" fmla="*/ 650979 w 2587151"/>
                <a:gd name="connsiteY0" fmla="*/ 0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650979 w 2587151"/>
                <a:gd name="connsiteY4" fmla="*/ 0 h 2554287"/>
                <a:gd name="connsiteX0" fmla="*/ 730379 w 2587151"/>
                <a:gd name="connsiteY0" fmla="*/ 5692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730379 w 2587151"/>
                <a:gd name="connsiteY4" fmla="*/ 5692 h 2554287"/>
                <a:gd name="connsiteX0" fmla="*/ 864750 w 2587151"/>
                <a:gd name="connsiteY0" fmla="*/ 2847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64750 w 2587151"/>
                <a:gd name="connsiteY4" fmla="*/ 2847 h 2554287"/>
                <a:gd name="connsiteX0" fmla="*/ 883073 w 2587151"/>
                <a:gd name="connsiteY0" fmla="*/ 1 h 2554287"/>
                <a:gd name="connsiteX1" fmla="*/ 2587151 w 2587151"/>
                <a:gd name="connsiteY1" fmla="*/ 0 h 2554287"/>
                <a:gd name="connsiteX2" fmla="*/ 2587151 w 2587151"/>
                <a:gd name="connsiteY2" fmla="*/ 2554287 h 2554287"/>
                <a:gd name="connsiteX3" fmla="*/ 0 w 2587151"/>
                <a:gd name="connsiteY3" fmla="*/ 2548595 h 2554287"/>
                <a:gd name="connsiteX4" fmla="*/ 883073 w 2587151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599366"/>
                <a:gd name="connsiteY0" fmla="*/ 1 h 2554287"/>
                <a:gd name="connsiteX1" fmla="*/ 2599366 w 2599366"/>
                <a:gd name="connsiteY1" fmla="*/ 0 h 2554287"/>
                <a:gd name="connsiteX2" fmla="*/ 2599366 w 2599366"/>
                <a:gd name="connsiteY2" fmla="*/ 2554287 h 2554287"/>
                <a:gd name="connsiteX3" fmla="*/ 0 w 2599366"/>
                <a:gd name="connsiteY3" fmla="*/ 2542904 h 2554287"/>
                <a:gd name="connsiteX4" fmla="*/ 895288 w 2599366"/>
                <a:gd name="connsiteY4" fmla="*/ 1 h 2554287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2904 h 2565670"/>
                <a:gd name="connsiteX4" fmla="*/ 895288 w 2611581"/>
                <a:gd name="connsiteY4" fmla="*/ 1 h 2565670"/>
                <a:gd name="connsiteX0" fmla="*/ 895288 w 2611581"/>
                <a:gd name="connsiteY0" fmla="*/ 1 h 2565670"/>
                <a:gd name="connsiteX1" fmla="*/ 2599366 w 2611581"/>
                <a:gd name="connsiteY1" fmla="*/ 0 h 2565670"/>
                <a:gd name="connsiteX2" fmla="*/ 2611581 w 2611581"/>
                <a:gd name="connsiteY2" fmla="*/ 2565670 h 2565670"/>
                <a:gd name="connsiteX3" fmla="*/ 0 w 2611581"/>
                <a:gd name="connsiteY3" fmla="*/ 2545750 h 2565670"/>
                <a:gd name="connsiteX4" fmla="*/ 895288 w 2611581"/>
                <a:gd name="connsiteY4" fmla="*/ 1 h 2565670"/>
                <a:gd name="connsiteX0" fmla="*/ 1544433 w 3260726"/>
                <a:gd name="connsiteY0" fmla="*/ 1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1544433 w 3260726"/>
                <a:gd name="connsiteY4" fmla="*/ 1 h 2565670"/>
                <a:gd name="connsiteX0" fmla="*/ 921784 w 3260726"/>
                <a:gd name="connsiteY0" fmla="*/ 12347 h 2565670"/>
                <a:gd name="connsiteX1" fmla="*/ 3248511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3260726"/>
                <a:gd name="connsiteY0" fmla="*/ 12347 h 2565670"/>
                <a:gd name="connsiteX1" fmla="*/ 2321160 w 3260726"/>
                <a:gd name="connsiteY1" fmla="*/ 0 h 2565670"/>
                <a:gd name="connsiteX2" fmla="*/ 3260726 w 3260726"/>
                <a:gd name="connsiteY2" fmla="*/ 2565670 h 2565670"/>
                <a:gd name="connsiteX3" fmla="*/ 0 w 3260726"/>
                <a:gd name="connsiteY3" fmla="*/ 2521058 h 2565670"/>
                <a:gd name="connsiteX4" fmla="*/ 921784 w 3260726"/>
                <a:gd name="connsiteY4" fmla="*/ 12347 h 2565670"/>
                <a:gd name="connsiteX0" fmla="*/ 921784 w 2322228"/>
                <a:gd name="connsiteY0" fmla="*/ 12347 h 2565670"/>
                <a:gd name="connsiteX1" fmla="*/ 2321160 w 2322228"/>
                <a:gd name="connsiteY1" fmla="*/ 0 h 2565670"/>
                <a:gd name="connsiteX2" fmla="*/ 2320129 w 2322228"/>
                <a:gd name="connsiteY2" fmla="*/ 2565670 h 2565670"/>
                <a:gd name="connsiteX3" fmla="*/ 0 w 2322228"/>
                <a:gd name="connsiteY3" fmla="*/ 2521058 h 2565670"/>
                <a:gd name="connsiteX4" fmla="*/ 921784 w 2322228"/>
                <a:gd name="connsiteY4" fmla="*/ 12347 h 2565670"/>
                <a:gd name="connsiteX0" fmla="*/ 921784 w 2322228"/>
                <a:gd name="connsiteY0" fmla="*/ 0 h 2571841"/>
                <a:gd name="connsiteX1" fmla="*/ 2321160 w 2322228"/>
                <a:gd name="connsiteY1" fmla="*/ 6171 h 2571841"/>
                <a:gd name="connsiteX2" fmla="*/ 2320129 w 2322228"/>
                <a:gd name="connsiteY2" fmla="*/ 2571841 h 2571841"/>
                <a:gd name="connsiteX3" fmla="*/ 0 w 2322228"/>
                <a:gd name="connsiteY3" fmla="*/ 2527229 h 2571841"/>
                <a:gd name="connsiteX4" fmla="*/ 921784 w 2322228"/>
                <a:gd name="connsiteY4" fmla="*/ 0 h 2571841"/>
                <a:gd name="connsiteX0" fmla="*/ 921784 w 2611583"/>
                <a:gd name="connsiteY0" fmla="*/ 0 h 2540977"/>
                <a:gd name="connsiteX1" fmla="*/ 2321160 w 2611583"/>
                <a:gd name="connsiteY1" fmla="*/ 6171 h 2540977"/>
                <a:gd name="connsiteX2" fmla="*/ 2611583 w 2611583"/>
                <a:gd name="connsiteY2" fmla="*/ 2540977 h 2540977"/>
                <a:gd name="connsiteX3" fmla="*/ 0 w 2611583"/>
                <a:gd name="connsiteY3" fmla="*/ 2527229 h 2540977"/>
                <a:gd name="connsiteX4" fmla="*/ 921784 w 2611583"/>
                <a:gd name="connsiteY4" fmla="*/ 0 h 2540977"/>
                <a:gd name="connsiteX0" fmla="*/ 921784 w 2611583"/>
                <a:gd name="connsiteY0" fmla="*/ 2 h 2540979"/>
                <a:gd name="connsiteX1" fmla="*/ 2572870 w 2611583"/>
                <a:gd name="connsiteY1" fmla="*/ 0 h 2540979"/>
                <a:gd name="connsiteX2" fmla="*/ 2611583 w 2611583"/>
                <a:gd name="connsiteY2" fmla="*/ 2540979 h 2540979"/>
                <a:gd name="connsiteX3" fmla="*/ 0 w 2611583"/>
                <a:gd name="connsiteY3" fmla="*/ 2527231 h 2540979"/>
                <a:gd name="connsiteX4" fmla="*/ 921784 w 2611583"/>
                <a:gd name="connsiteY4" fmla="*/ 2 h 2540979"/>
                <a:gd name="connsiteX0" fmla="*/ 921784 w 2705467"/>
                <a:gd name="connsiteY0" fmla="*/ 0 h 2540977"/>
                <a:gd name="connsiteX1" fmla="*/ 2705349 w 2705467"/>
                <a:gd name="connsiteY1" fmla="*/ 6171 h 2540977"/>
                <a:gd name="connsiteX2" fmla="*/ 2611583 w 2705467"/>
                <a:gd name="connsiteY2" fmla="*/ 2540977 h 2540977"/>
                <a:gd name="connsiteX3" fmla="*/ 0 w 2705467"/>
                <a:gd name="connsiteY3" fmla="*/ 2527229 h 2540977"/>
                <a:gd name="connsiteX4" fmla="*/ 921784 w 2705467"/>
                <a:gd name="connsiteY4" fmla="*/ 0 h 2540977"/>
                <a:gd name="connsiteX0" fmla="*/ 921784 w 2718702"/>
                <a:gd name="connsiteY0" fmla="*/ 2 h 2540979"/>
                <a:gd name="connsiteX1" fmla="*/ 2718597 w 2718702"/>
                <a:gd name="connsiteY1" fmla="*/ 0 h 2540979"/>
                <a:gd name="connsiteX2" fmla="*/ 2611583 w 2718702"/>
                <a:gd name="connsiteY2" fmla="*/ 2540979 h 2540979"/>
                <a:gd name="connsiteX3" fmla="*/ 0 w 2718702"/>
                <a:gd name="connsiteY3" fmla="*/ 2527231 h 2540979"/>
                <a:gd name="connsiteX4" fmla="*/ 921784 w 2718702"/>
                <a:gd name="connsiteY4" fmla="*/ 2 h 2540979"/>
                <a:gd name="connsiteX0" fmla="*/ 921784 w 2679012"/>
                <a:gd name="connsiteY0" fmla="*/ 0 h 2540977"/>
                <a:gd name="connsiteX1" fmla="*/ 2678853 w 2679012"/>
                <a:gd name="connsiteY1" fmla="*/ 6171 h 2540977"/>
                <a:gd name="connsiteX2" fmla="*/ 2611583 w 2679012"/>
                <a:gd name="connsiteY2" fmla="*/ 2540977 h 2540977"/>
                <a:gd name="connsiteX3" fmla="*/ 0 w 2679012"/>
                <a:gd name="connsiteY3" fmla="*/ 2527229 h 2540977"/>
                <a:gd name="connsiteX4" fmla="*/ 921784 w 2679012"/>
                <a:gd name="connsiteY4" fmla="*/ 0 h 254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79012" h="2540977">
                  <a:moveTo>
                    <a:pt x="921784" y="0"/>
                  </a:moveTo>
                  <a:lnTo>
                    <a:pt x="2678853" y="6171"/>
                  </a:lnTo>
                  <a:cubicBezTo>
                    <a:pt x="2682925" y="861394"/>
                    <a:pt x="2607511" y="1685754"/>
                    <a:pt x="2611583" y="2540977"/>
                  </a:cubicBezTo>
                  <a:lnTo>
                    <a:pt x="0" y="2527229"/>
                  </a:lnTo>
                  <a:lnTo>
                    <a:pt x="921784" y="0"/>
                  </a:lnTo>
                  <a:close/>
                </a:path>
              </a:pathLst>
            </a:custGeom>
            <a:blipFill rotWithShape="0">
              <a:blip r:embed="rId3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14598" r="-265621" b="-2868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108" name="Rectangle 20">
              <a:extLst>
                <a:ext uri="{FF2B5EF4-FFF2-40B4-BE49-F238E27FC236}">
                  <a16:creationId xmlns:a16="http://schemas.microsoft.com/office/drawing/2014/main" id="{CC447C31-77E6-427C-B0D1-13C0DBF9A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2211875" y="5257482"/>
              <a:ext cx="2586931" cy="1619837"/>
            </a:xfrm>
            <a:custGeom>
              <a:avLst/>
              <a:gdLst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0 w 2611581"/>
                <a:gd name="connsiteY3" fmla="*/ 4303713 h 4303713"/>
                <a:gd name="connsiteX4" fmla="*/ 0 w 2611581"/>
                <a:gd name="connsiteY4" fmla="*/ 0 h 4303713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693718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963882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213264 w 2611581"/>
                <a:gd name="connsiteY3" fmla="*/ 4293322 h 4303713"/>
                <a:gd name="connsiteX4" fmla="*/ 0 w 2611581"/>
                <a:gd name="connsiteY4" fmla="*/ 0 h 4303713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171701 w 2611581"/>
                <a:gd name="connsiteY3" fmla="*/ 3638695 h 4303713"/>
                <a:gd name="connsiteX4" fmla="*/ 0 w 2611581"/>
                <a:gd name="connsiteY4" fmla="*/ 0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81054 w 2720934"/>
                <a:gd name="connsiteY3" fmla="*/ 3638695 h 4303713"/>
                <a:gd name="connsiteX4" fmla="*/ 0 w 2720934"/>
                <a:gd name="connsiteY4" fmla="*/ 268283 h 4303713"/>
                <a:gd name="connsiteX0" fmla="*/ 0 w 2720934"/>
                <a:gd name="connsiteY0" fmla="*/ 268283 h 4303713"/>
                <a:gd name="connsiteX1" fmla="*/ 2720934 w 2720934"/>
                <a:gd name="connsiteY1" fmla="*/ 0 h 4303713"/>
                <a:gd name="connsiteX2" fmla="*/ 2720934 w 2720934"/>
                <a:gd name="connsiteY2" fmla="*/ 4303713 h 4303713"/>
                <a:gd name="connsiteX3" fmla="*/ 2264231 w 2720934"/>
                <a:gd name="connsiteY3" fmla="*/ 3717600 h 4303713"/>
                <a:gd name="connsiteX4" fmla="*/ 0 w 2720934"/>
                <a:gd name="connsiteY4" fmla="*/ 268283 h 4303713"/>
                <a:gd name="connsiteX0" fmla="*/ 0 w 2720934"/>
                <a:gd name="connsiteY0" fmla="*/ 268283 h 4335275"/>
                <a:gd name="connsiteX1" fmla="*/ 2720934 w 2720934"/>
                <a:gd name="connsiteY1" fmla="*/ 0 h 4335275"/>
                <a:gd name="connsiteX2" fmla="*/ 2653639 w 2720934"/>
                <a:gd name="connsiteY2" fmla="*/ 4335275 h 4335275"/>
                <a:gd name="connsiteX3" fmla="*/ 2264231 w 2720934"/>
                <a:gd name="connsiteY3" fmla="*/ 3717600 h 4335275"/>
                <a:gd name="connsiteX4" fmla="*/ 0 w 2720934"/>
                <a:gd name="connsiteY4" fmla="*/ 268283 h 4335275"/>
                <a:gd name="connsiteX0" fmla="*/ 0 w 2737757"/>
                <a:gd name="connsiteY0" fmla="*/ 236721 h 4335275"/>
                <a:gd name="connsiteX1" fmla="*/ 2737757 w 2737757"/>
                <a:gd name="connsiteY1" fmla="*/ 0 h 4335275"/>
                <a:gd name="connsiteX2" fmla="*/ 2670462 w 2737757"/>
                <a:gd name="connsiteY2" fmla="*/ 4335275 h 4335275"/>
                <a:gd name="connsiteX3" fmla="*/ 2281054 w 2737757"/>
                <a:gd name="connsiteY3" fmla="*/ 3717600 h 4335275"/>
                <a:gd name="connsiteX4" fmla="*/ 0 w 2737757"/>
                <a:gd name="connsiteY4" fmla="*/ 236721 h 4335275"/>
                <a:gd name="connsiteX0" fmla="*/ 0 w 2729346"/>
                <a:gd name="connsiteY0" fmla="*/ 0 h 4098554"/>
                <a:gd name="connsiteX1" fmla="*/ 2729346 w 2729346"/>
                <a:gd name="connsiteY1" fmla="*/ 126250 h 4098554"/>
                <a:gd name="connsiteX2" fmla="*/ 2670462 w 2729346"/>
                <a:gd name="connsiteY2" fmla="*/ 4098554 h 4098554"/>
                <a:gd name="connsiteX3" fmla="*/ 2281054 w 2729346"/>
                <a:gd name="connsiteY3" fmla="*/ 3480879 h 4098554"/>
                <a:gd name="connsiteX4" fmla="*/ 0 w 2729346"/>
                <a:gd name="connsiteY4" fmla="*/ 0 h 4098554"/>
                <a:gd name="connsiteX0" fmla="*/ 0 w 2720934"/>
                <a:gd name="connsiteY0" fmla="*/ 0 h 4098554"/>
                <a:gd name="connsiteX1" fmla="*/ 2720934 w 2720934"/>
                <a:gd name="connsiteY1" fmla="*/ 31562 h 4098554"/>
                <a:gd name="connsiteX2" fmla="*/ 2670462 w 2720934"/>
                <a:gd name="connsiteY2" fmla="*/ 4098554 h 4098554"/>
                <a:gd name="connsiteX3" fmla="*/ 2281054 w 2720934"/>
                <a:gd name="connsiteY3" fmla="*/ 3480879 h 4098554"/>
                <a:gd name="connsiteX4" fmla="*/ 0 w 2720934"/>
                <a:gd name="connsiteY4" fmla="*/ 0 h 4098554"/>
                <a:gd name="connsiteX0" fmla="*/ 0 w 2720934"/>
                <a:gd name="connsiteY0" fmla="*/ 15782 h 4114336"/>
                <a:gd name="connsiteX1" fmla="*/ 2720934 w 2720934"/>
                <a:gd name="connsiteY1" fmla="*/ 0 h 4114336"/>
                <a:gd name="connsiteX2" fmla="*/ 2670462 w 2720934"/>
                <a:gd name="connsiteY2" fmla="*/ 4114336 h 4114336"/>
                <a:gd name="connsiteX3" fmla="*/ 2281054 w 2720934"/>
                <a:gd name="connsiteY3" fmla="*/ 3496661 h 4114336"/>
                <a:gd name="connsiteX4" fmla="*/ 0 w 2720934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80409 w 2820289"/>
                <a:gd name="connsiteY3" fmla="*/ 3496661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9817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2820289"/>
                <a:gd name="connsiteY0" fmla="*/ 15782 h 4114336"/>
                <a:gd name="connsiteX1" fmla="*/ 2820289 w 2820289"/>
                <a:gd name="connsiteY1" fmla="*/ 0 h 4114336"/>
                <a:gd name="connsiteX2" fmla="*/ 2763972 w 2820289"/>
                <a:gd name="connsiteY2" fmla="*/ 4114336 h 4114336"/>
                <a:gd name="connsiteX3" fmla="*/ 2362876 w 2820289"/>
                <a:gd name="connsiteY3" fmla="*/ 3517980 h 4114336"/>
                <a:gd name="connsiteX4" fmla="*/ 0 w 2820289"/>
                <a:gd name="connsiteY4" fmla="*/ 15782 h 4114336"/>
                <a:gd name="connsiteX0" fmla="*/ 0 w 3721149"/>
                <a:gd name="connsiteY0" fmla="*/ 0 h 4269703"/>
                <a:gd name="connsiteX1" fmla="*/ 3721149 w 3721149"/>
                <a:gd name="connsiteY1" fmla="*/ 155367 h 4269703"/>
                <a:gd name="connsiteX2" fmla="*/ 3664832 w 3721149"/>
                <a:gd name="connsiteY2" fmla="*/ 4269703 h 4269703"/>
                <a:gd name="connsiteX3" fmla="*/ 3263736 w 3721149"/>
                <a:gd name="connsiteY3" fmla="*/ 3673347 h 4269703"/>
                <a:gd name="connsiteX4" fmla="*/ 0 w 3721149"/>
                <a:gd name="connsiteY4" fmla="*/ 0 h 4269703"/>
                <a:gd name="connsiteX0" fmla="*/ 0 w 3721149"/>
                <a:gd name="connsiteY0" fmla="*/ 0 h 4289488"/>
                <a:gd name="connsiteX1" fmla="*/ 3721149 w 3721149"/>
                <a:gd name="connsiteY1" fmla="*/ 155367 h 4289488"/>
                <a:gd name="connsiteX2" fmla="*/ 3664832 w 3721149"/>
                <a:gd name="connsiteY2" fmla="*/ 4269703 h 4289488"/>
                <a:gd name="connsiteX3" fmla="*/ 1705997 w 3721149"/>
                <a:gd name="connsiteY3" fmla="*/ 4289488 h 4289488"/>
                <a:gd name="connsiteX4" fmla="*/ 0 w 3721149"/>
                <a:gd name="connsiteY4" fmla="*/ 0 h 4289488"/>
                <a:gd name="connsiteX0" fmla="*/ 0 w 3664846"/>
                <a:gd name="connsiteY0" fmla="*/ 15785 h 4305273"/>
                <a:gd name="connsiteX1" fmla="*/ 3664846 w 3664846"/>
                <a:gd name="connsiteY1" fmla="*/ 0 h 4305273"/>
                <a:gd name="connsiteX2" fmla="*/ 3664832 w 3664846"/>
                <a:gd name="connsiteY2" fmla="*/ 4285488 h 4305273"/>
                <a:gd name="connsiteX3" fmla="*/ 1705997 w 3664846"/>
                <a:gd name="connsiteY3" fmla="*/ 4305273 h 4305273"/>
                <a:gd name="connsiteX4" fmla="*/ 0 w 3664846"/>
                <a:gd name="connsiteY4" fmla="*/ 15785 h 430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846" h="4305273">
                  <a:moveTo>
                    <a:pt x="0" y="15785"/>
                  </a:moveTo>
                  <a:lnTo>
                    <a:pt x="3664846" y="0"/>
                  </a:lnTo>
                  <a:cubicBezTo>
                    <a:pt x="3664841" y="1428496"/>
                    <a:pt x="3664837" y="2856992"/>
                    <a:pt x="3664832" y="4285488"/>
                  </a:cubicBezTo>
                  <a:lnTo>
                    <a:pt x="1705997" y="4305273"/>
                  </a:lnTo>
                  <a:lnTo>
                    <a:pt x="0" y="15785"/>
                  </a:lnTo>
                  <a:close/>
                </a:path>
              </a:pathLst>
            </a:custGeom>
            <a:blipFill rotWithShape="0">
              <a:blip r:embed="rId3">
                <a:duotone>
                  <a:schemeClr val="bg2">
                    <a:shade val="76000"/>
                    <a:satMod val="180000"/>
                  </a:schemeClr>
                  <a:schemeClr val="bg2">
                    <a:tint val="80000"/>
                    <a:satMod val="120000"/>
                    <a:lumMod val="180000"/>
                  </a:schemeClr>
                </a:duotone>
              </a:blip>
              <a:stretch>
                <a:fillRect l="-163116" t="-323529" r="-39825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4ABE1724-B239-4507-9060-905C208BE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360612" y="0"/>
            <a:ext cx="2436813" cy="6858001"/>
            <a:chOff x="1320800" y="0"/>
            <a:chExt cx="2436813" cy="6858001"/>
          </a:xfrm>
        </p:grpSpPr>
        <p:sp>
          <p:nvSpPr>
            <p:cNvPr id="111" name="Freeform 6">
              <a:extLst>
                <a:ext uri="{FF2B5EF4-FFF2-40B4-BE49-F238E27FC236}">
                  <a16:creationId xmlns:a16="http://schemas.microsoft.com/office/drawing/2014/main" id="{10BE1608-45FB-42B1-A31A-D52BA31F5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12" name="Freeform 7">
              <a:extLst>
                <a:ext uri="{FF2B5EF4-FFF2-40B4-BE49-F238E27FC236}">
                  <a16:creationId xmlns:a16="http://schemas.microsoft.com/office/drawing/2014/main" id="{5D05A1E9-89C7-4091-8314-3A479C302C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13" name="Freeform 8">
              <a:extLst>
                <a:ext uri="{FF2B5EF4-FFF2-40B4-BE49-F238E27FC236}">
                  <a16:creationId xmlns:a16="http://schemas.microsoft.com/office/drawing/2014/main" id="{ED884D2D-8109-4530-9803-72F57C28FB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4" name="Freeform 9">
              <a:extLst>
                <a:ext uri="{FF2B5EF4-FFF2-40B4-BE49-F238E27FC236}">
                  <a16:creationId xmlns:a16="http://schemas.microsoft.com/office/drawing/2014/main" id="{5144B102-7710-40B6-A330-A0DFE88D0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15" name="Freeform 10">
              <a:extLst>
                <a:ext uri="{FF2B5EF4-FFF2-40B4-BE49-F238E27FC236}">
                  <a16:creationId xmlns:a16="http://schemas.microsoft.com/office/drawing/2014/main" id="{78D9B81B-B601-41E2-B37D-DC4E33B485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16" name="Freeform 11">
              <a:extLst>
                <a:ext uri="{FF2B5EF4-FFF2-40B4-BE49-F238E27FC236}">
                  <a16:creationId xmlns:a16="http://schemas.microsoft.com/office/drawing/2014/main" id="{71C29EE9-F29A-43FC-8E56-15F04D04A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>
          <a:xfrm>
            <a:off x="3962399" y="685800"/>
            <a:ext cx="7345891" cy="14139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altLang="en-US" sz="4000" b="0" i="0" u="none" strike="noStrike" spc="0" normalizeH="0" baseline="0" noProof="0">
                <a:ln w="3175" cmpd="sng">
                  <a:noFill/>
                </a:ln>
                <a:uLnTx/>
                <a:uFillTx/>
                <a:latin typeface="+mj-lt"/>
                <a:ea typeface="+mj-ea"/>
                <a:cs typeface="+mj-cs"/>
              </a:rPr>
              <a:t>Why We are Here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43867" y="2048934"/>
            <a:ext cx="7659156" cy="4037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marL="571500" marR="0" lvl="0" indent="-5715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altLang="en-US" sz="3800" b="0" i="0" u="none" strike="noStrike" spc="0" normalizeH="0" baseline="0" noProof="0">
                <a:ln>
                  <a:noFill/>
                </a:ln>
                <a:uLnTx/>
                <a:uFillTx/>
              </a:rPr>
              <a:t>Classification and compensation study</a:t>
            </a:r>
          </a:p>
          <a:p>
            <a:pPr marL="1028700" marR="0" lvl="1" indent="-5715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altLang="en-US" sz="3800" b="0" i="0" u="none" strike="noStrike" spc="0" normalizeH="0" baseline="0" noProof="0">
                <a:ln>
                  <a:noFill/>
                </a:ln>
                <a:uLnTx/>
                <a:uFillTx/>
              </a:rPr>
              <a:t>Classification and compensation relationship</a:t>
            </a:r>
          </a:p>
          <a:p>
            <a:pPr marL="1028700" marR="0" lvl="1" indent="-5715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altLang="en-US" sz="3800" b="0" i="0" u="none" strike="noStrike" spc="0" normalizeH="0" baseline="0" noProof="0">
                <a:ln>
                  <a:noFill/>
                </a:ln>
                <a:uLnTx/>
                <a:uFillTx/>
              </a:rPr>
              <a:t>Snapshot in time</a:t>
            </a:r>
          </a:p>
          <a:p>
            <a:pPr marL="1028700" marR="0" lvl="1" indent="-5715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altLang="en-US" sz="3800" b="0" i="0" u="none" strike="noStrike" spc="0" normalizeH="0" baseline="0" noProof="0">
                <a:ln>
                  <a:noFill/>
                </a:ln>
                <a:uLnTx/>
                <a:uFillTx/>
              </a:rPr>
              <a:t>Organizational changes</a:t>
            </a:r>
          </a:p>
          <a:p>
            <a:pPr marL="0" marR="0" lvl="1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tabLst/>
              <a:defRPr/>
            </a:pPr>
            <a:endParaRPr kumimoji="0" lang="en-US" altLang="en-US" sz="3800" b="0" i="0" u="none" strike="noStrike" spc="0" normalizeH="0" baseline="0" noProof="0">
              <a:ln>
                <a:noFill/>
              </a:ln>
              <a:uLnTx/>
              <a:uFillTx/>
            </a:endParaRPr>
          </a:p>
          <a:p>
            <a:pPr marL="342900" marR="0" lvl="0" indent="-3429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altLang="en-US" sz="3800" b="0" i="0" u="none" strike="noStrike" spc="0" normalizeH="0" baseline="0" noProof="0">
                <a:ln>
                  <a:noFill/>
                </a:ln>
                <a:uLnTx/>
                <a:uFillTx/>
              </a:rPr>
              <a:t>Stakeholder involvement</a:t>
            </a:r>
          </a:p>
          <a:p>
            <a:pPr marL="914400" marR="0" lvl="1" indent="-4572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altLang="en-US" sz="3800" b="0" i="0" u="none" strike="noStrike" spc="0" normalizeH="0" baseline="0" noProof="0">
                <a:ln>
                  <a:noFill/>
                </a:ln>
                <a:uLnTx/>
                <a:uFillTx/>
              </a:rPr>
              <a:t>Employees</a:t>
            </a:r>
          </a:p>
          <a:p>
            <a:pPr marL="914400" marR="0" lvl="1" indent="-4572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altLang="en-US" sz="3800" b="0" i="0" u="none" strike="noStrike" spc="0" normalizeH="0" baseline="0" noProof="0">
                <a:ln>
                  <a:noFill/>
                </a:ln>
                <a:uLnTx/>
                <a:uFillTx/>
              </a:rPr>
              <a:t>Executive Management</a:t>
            </a:r>
          </a:p>
          <a:p>
            <a:pPr marL="914400" marR="0" lvl="1" indent="-4572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altLang="en-US" sz="3800" b="0" i="0" u="none" strike="noStrike" spc="0" normalizeH="0" baseline="0" noProof="0">
                <a:ln>
                  <a:noFill/>
                </a:ln>
                <a:uLnTx/>
                <a:uFillTx/>
              </a:rPr>
              <a:t>Human Resources</a:t>
            </a:r>
          </a:p>
          <a:p>
            <a:pPr marL="914400" marR="0" lvl="1" indent="-45720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sz="3800" b="0" i="0" u="none" strike="noStrike" spc="0" normalizeH="0" baseline="0" noProof="0">
                <a:ln>
                  <a:noFill/>
                </a:ln>
                <a:uLnTx/>
                <a:uFillTx/>
              </a:rPr>
              <a:t>Governing Board</a:t>
            </a:r>
          </a:p>
          <a:p>
            <a:pPr marL="0" marR="0" lvl="0" indent="0" fontAlgn="auto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endParaRPr kumimoji="0" lang="en-US" sz="1700" b="0" i="0" u="none" strike="noStrike" spc="0" normalizeH="0" baseline="0" noProof="0">
              <a:ln>
                <a:noFill/>
              </a:ln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86658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2EFCC45-7726-41EB-B917-25CDFD8D7D29}"/>
              </a:ext>
            </a:extLst>
          </p:cNvPr>
          <p:cNvSpPr txBox="1">
            <a:spLocks/>
          </p:cNvSpPr>
          <p:nvPr/>
        </p:nvSpPr>
        <p:spPr>
          <a:xfrm>
            <a:off x="2176003" y="269631"/>
            <a:ext cx="7345891" cy="77797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12.0 Environmental Conditions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48C23C-8EAD-4D19-831E-A091115163EA}"/>
              </a:ext>
            </a:extLst>
          </p:cNvPr>
          <p:cNvGrpSpPr/>
          <p:nvPr/>
        </p:nvGrpSpPr>
        <p:grpSpPr>
          <a:xfrm>
            <a:off x="2245624" y="1196300"/>
            <a:ext cx="8209798" cy="5197980"/>
            <a:chOff x="2859993" y="1390389"/>
            <a:chExt cx="6472013" cy="40977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25EE2C-3F23-4E9C-B172-9ED7C37577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8904"/>
            <a:stretch/>
          </p:blipFill>
          <p:spPr>
            <a:xfrm>
              <a:off x="2859993" y="1390389"/>
              <a:ext cx="6472013" cy="28183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302616D-A437-4AFB-87DB-030BA42546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1345"/>
            <a:stretch/>
          </p:blipFill>
          <p:spPr>
            <a:xfrm>
              <a:off x="2859993" y="4208745"/>
              <a:ext cx="6472013" cy="1279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9196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2EFCC45-7726-41EB-B917-25CDFD8D7D29}"/>
              </a:ext>
            </a:extLst>
          </p:cNvPr>
          <p:cNvSpPr txBox="1">
            <a:spLocks/>
          </p:cNvSpPr>
          <p:nvPr/>
        </p:nvSpPr>
        <p:spPr>
          <a:xfrm>
            <a:off x="2176003" y="269631"/>
            <a:ext cx="7345891" cy="77797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13.0 Education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BB3241-447D-478A-B37A-1E30A8ABF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637" y="1047605"/>
            <a:ext cx="8605381" cy="54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95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2EFCC45-7726-41EB-B917-25CDFD8D7D29}"/>
              </a:ext>
            </a:extLst>
          </p:cNvPr>
          <p:cNvSpPr txBox="1">
            <a:spLocks/>
          </p:cNvSpPr>
          <p:nvPr/>
        </p:nvSpPr>
        <p:spPr>
          <a:xfrm>
            <a:off x="2176003" y="269631"/>
            <a:ext cx="7345891" cy="77797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14.0 Job Qualifications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416F5B-61D2-4883-A847-5A95D73D6975}"/>
              </a:ext>
            </a:extLst>
          </p:cNvPr>
          <p:cNvGrpSpPr/>
          <p:nvPr/>
        </p:nvGrpSpPr>
        <p:grpSpPr>
          <a:xfrm>
            <a:off x="2176003" y="1352811"/>
            <a:ext cx="9692343" cy="4711677"/>
            <a:chOff x="2662937" y="1950382"/>
            <a:chExt cx="6488174" cy="315405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9F35D7A-303C-412C-92A1-36E727CFA0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95947"/>
            <a:stretch/>
          </p:blipFill>
          <p:spPr>
            <a:xfrm>
              <a:off x="2662937" y="1950382"/>
              <a:ext cx="6488174" cy="24167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39FF822-A8FD-4F10-984D-96AC90E6B9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8372"/>
            <a:stretch/>
          </p:blipFill>
          <p:spPr>
            <a:xfrm>
              <a:off x="2662937" y="2192055"/>
              <a:ext cx="6488174" cy="29123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1008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2EFCC45-7726-41EB-B917-25CDFD8D7D29}"/>
              </a:ext>
            </a:extLst>
          </p:cNvPr>
          <p:cNvSpPr txBox="1">
            <a:spLocks/>
          </p:cNvSpPr>
          <p:nvPr/>
        </p:nvSpPr>
        <p:spPr>
          <a:xfrm>
            <a:off x="2176003" y="269631"/>
            <a:ext cx="7345891" cy="77797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15.0 Study Expectations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E6811C-8FD5-4822-9F2F-8D5D55886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042" y="1825213"/>
            <a:ext cx="10574744" cy="320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24E65122-640E-4268-A0F2-8D155EC80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97" name="Freeform 6">
              <a:extLst>
                <a:ext uri="{FF2B5EF4-FFF2-40B4-BE49-F238E27FC236}">
                  <a16:creationId xmlns:a16="http://schemas.microsoft.com/office/drawing/2014/main" id="{D00225BD-5488-44DE-B0C3-B5186DC785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8" name="Freeform 7">
              <a:extLst>
                <a:ext uri="{FF2B5EF4-FFF2-40B4-BE49-F238E27FC236}">
                  <a16:creationId xmlns:a16="http://schemas.microsoft.com/office/drawing/2014/main" id="{46E7B92E-FB6D-4765-A540-82AAD758D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99" name="Freeform 8">
              <a:extLst>
                <a:ext uri="{FF2B5EF4-FFF2-40B4-BE49-F238E27FC236}">
                  <a16:creationId xmlns:a16="http://schemas.microsoft.com/office/drawing/2014/main" id="{CEB21F2F-3090-404A-BE01-409CE8C9A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00" name="Freeform 9">
              <a:extLst>
                <a:ext uri="{FF2B5EF4-FFF2-40B4-BE49-F238E27FC236}">
                  <a16:creationId xmlns:a16="http://schemas.microsoft.com/office/drawing/2014/main" id="{554188E7-A3D5-4449-B420-F1B631A0A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01" name="Freeform 10">
              <a:extLst>
                <a:ext uri="{FF2B5EF4-FFF2-40B4-BE49-F238E27FC236}">
                  <a16:creationId xmlns:a16="http://schemas.microsoft.com/office/drawing/2014/main" id="{EC9DADB9-54AA-433B-BA7D-D9BF671AC2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02" name="Freeform 11">
              <a:extLst>
                <a:ext uri="{FF2B5EF4-FFF2-40B4-BE49-F238E27FC236}">
                  <a16:creationId xmlns:a16="http://schemas.microsoft.com/office/drawing/2014/main" id="{758D25BD-1F46-48AC-AEF0-E028E9A6EC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floor, indoor, table&#10;&#10;Description automatically generated">
            <a:extLst>
              <a:ext uri="{FF2B5EF4-FFF2-40B4-BE49-F238E27FC236}">
                <a16:creationId xmlns:a16="http://schemas.microsoft.com/office/drawing/2014/main" id="{A4DF0EF4-DAD7-41E9-B9A3-15095D717F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5" r="27495" b="-1"/>
          <a:stretch/>
        </p:blipFill>
        <p:spPr>
          <a:xfrm>
            <a:off x="6892924" y="10"/>
            <a:ext cx="5299077" cy="6857990"/>
          </a:xfrm>
          <a:custGeom>
            <a:avLst/>
            <a:gdLst/>
            <a:ahLst/>
            <a:cxnLst/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106" name="Group 105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107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08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9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0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11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12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>
          <a:xfrm>
            <a:off x="972080" y="685800"/>
            <a:ext cx="5260680" cy="1752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altLang="en-US" sz="4000" b="0" i="0" u="none" strike="noStrike" spc="0" normalizeH="0" baseline="0" noProof="0">
                <a:ln w="3175" cmpd="sng">
                  <a:noFill/>
                </a:ln>
                <a:uLnTx/>
                <a:uFillTx/>
                <a:latin typeface="+mj-lt"/>
                <a:ea typeface="+mj-ea"/>
                <a:cs typeface="+mj-cs"/>
              </a:rPr>
              <a:t>PDQ Completion: Last Page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643468" y="2666999"/>
            <a:ext cx="5260680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/>
            </a:pPr>
            <a:r>
              <a:rPr lang="en-US" altLang="en-US" sz="2000"/>
              <a:t>Supervisor/Management Review</a:t>
            </a:r>
          </a:p>
          <a:p>
            <a:pPr marL="457200" marR="0" lvl="0" indent="-457200" algn="l" defTabSz="457200" fontAlgn="auto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altLang="en-US" sz="2000" b="0" i="0" u="none" strike="noStrike" spc="0" normalizeH="0" baseline="0" noProof="0">
                <a:ln>
                  <a:noFill/>
                </a:ln>
                <a:uLnTx/>
                <a:uFillTx/>
              </a:rPr>
              <a:t>Not a performance evaluation</a:t>
            </a:r>
          </a:p>
          <a:p>
            <a:pPr marL="457200" marR="0" lvl="0" indent="-457200" algn="l" defTabSz="457200" fontAlgn="auto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tabLst/>
              <a:defRPr/>
            </a:pPr>
            <a:r>
              <a:rPr kumimoji="0" lang="en-US" altLang="en-US" sz="2000" b="0" i="0" u="none" strike="noStrike" spc="0" normalizeH="0" baseline="0" noProof="0">
                <a:ln>
                  <a:noFill/>
                </a:ln>
                <a:uLnTx/>
                <a:uFillTx/>
              </a:rPr>
              <a:t>No content changes, comments only</a:t>
            </a:r>
          </a:p>
        </p:txBody>
      </p:sp>
    </p:spTree>
    <p:extLst>
      <p:ext uri="{BB962C8B-B14F-4D97-AF65-F5344CB8AC3E}">
        <p14:creationId xmlns:p14="http://schemas.microsoft.com/office/powerpoint/2010/main" val="795579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2EFCC45-7726-41EB-B917-25CDFD8D7D29}"/>
              </a:ext>
            </a:extLst>
          </p:cNvPr>
          <p:cNvSpPr txBox="1">
            <a:spLocks/>
          </p:cNvSpPr>
          <p:nvPr/>
        </p:nvSpPr>
        <p:spPr>
          <a:xfrm>
            <a:off x="2176003" y="269631"/>
            <a:ext cx="7345891" cy="77797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Supervisor Comments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EADFEB-0052-46A4-9614-49B281A4D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614" y="1047605"/>
            <a:ext cx="8364773" cy="535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2EFCC45-7726-41EB-B917-25CDFD8D7D29}"/>
              </a:ext>
            </a:extLst>
          </p:cNvPr>
          <p:cNvSpPr txBox="1">
            <a:spLocks/>
          </p:cNvSpPr>
          <p:nvPr/>
        </p:nvSpPr>
        <p:spPr>
          <a:xfrm>
            <a:off x="2176003" y="269631"/>
            <a:ext cx="7345891" cy="77797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Manager Comments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9249B2-8B6D-4AF3-AB93-5D0F71A09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639" y="1631995"/>
            <a:ext cx="10199726" cy="359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74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2">
            <a:extLst>
              <a:ext uri="{FF2B5EF4-FFF2-40B4-BE49-F238E27FC236}">
                <a16:creationId xmlns:a16="http://schemas.microsoft.com/office/drawing/2014/main" id="{2FCD9B94-D70B-4446-85E5-ACD390428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Hourglass and a calendar">
            <a:extLst>
              <a:ext uri="{FF2B5EF4-FFF2-40B4-BE49-F238E27FC236}">
                <a16:creationId xmlns:a16="http://schemas.microsoft.com/office/drawing/2014/main" id="{1C0509C2-5F30-47AE-A3D6-A1E180B068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964021-0B03-4398-B208-906A4E5E5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 anchor="b">
            <a:normAutofit/>
          </a:bodyPr>
          <a:lstStyle/>
          <a:p>
            <a:pPr algn="l"/>
            <a:r>
              <a:rPr lang="en-US">
                <a:latin typeface="Century Gothic" panose="020B0502020202020204" pitchFamily="34" charset="0"/>
              </a:rPr>
              <a:t>Proposed Timeline – PDQs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49A24B6-9644-4C34-B184-58BD93B6C7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3448020"/>
              </p:ext>
            </p:extLst>
          </p:nvPr>
        </p:nvGraphicFramePr>
        <p:xfrm>
          <a:off x="1269402" y="2666999"/>
          <a:ext cx="10233621" cy="3124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702140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61">
            <a:extLst>
              <a:ext uri="{FF2B5EF4-FFF2-40B4-BE49-F238E27FC236}">
                <a16:creationId xmlns:a16="http://schemas.microsoft.com/office/drawing/2014/main" id="{FFDFDE97-4A97-47C3-A34F-FC7FD441C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63" name="Freeform 6">
              <a:extLst>
                <a:ext uri="{FF2B5EF4-FFF2-40B4-BE49-F238E27FC236}">
                  <a16:creationId xmlns:a16="http://schemas.microsoft.com/office/drawing/2014/main" id="{5929D068-05C4-4FD7-805E-67B98DC00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64" name="Freeform 7">
              <a:extLst>
                <a:ext uri="{FF2B5EF4-FFF2-40B4-BE49-F238E27FC236}">
                  <a16:creationId xmlns:a16="http://schemas.microsoft.com/office/drawing/2014/main" id="{802E4133-42B8-4E61-88E6-34AA55241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65" name="Freeform 9">
              <a:extLst>
                <a:ext uri="{FF2B5EF4-FFF2-40B4-BE49-F238E27FC236}">
                  <a16:creationId xmlns:a16="http://schemas.microsoft.com/office/drawing/2014/main" id="{3FA7762F-EFA7-4921-8668-F1C73A0D5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66" name="Freeform 10">
              <a:extLst>
                <a:ext uri="{FF2B5EF4-FFF2-40B4-BE49-F238E27FC236}">
                  <a16:creationId xmlns:a16="http://schemas.microsoft.com/office/drawing/2014/main" id="{22FFCE41-B971-4162-8DF9-DBF817DDA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67" name="Freeform 11">
              <a:extLst>
                <a:ext uri="{FF2B5EF4-FFF2-40B4-BE49-F238E27FC236}">
                  <a16:creationId xmlns:a16="http://schemas.microsoft.com/office/drawing/2014/main" id="{90D48A4B-3F05-4D98-B608-F5E23EA0D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68" name="Freeform 12">
              <a:extLst>
                <a:ext uri="{FF2B5EF4-FFF2-40B4-BE49-F238E27FC236}">
                  <a16:creationId xmlns:a16="http://schemas.microsoft.com/office/drawing/2014/main" id="{AF334AC8-D046-47E1-BCFA-12AF52A42A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7598300D-80B4-4198-A7BD-B15BC31C9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having a discussion&#10;&#10;Description automatically generated with medium confidence">
            <a:extLst>
              <a:ext uri="{FF2B5EF4-FFF2-40B4-BE49-F238E27FC236}">
                <a16:creationId xmlns:a16="http://schemas.microsoft.com/office/drawing/2014/main" id="{D4A1D1F2-1511-4846-905F-383F84EBA1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r="39125" b="9091"/>
          <a:stretch/>
        </p:blipFill>
        <p:spPr>
          <a:xfrm>
            <a:off x="20" y="10"/>
            <a:ext cx="5448280" cy="6857990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AEE4B65F-3548-4B65-9353-5B888725B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836718" y="0"/>
            <a:ext cx="2611581" cy="6858000"/>
            <a:chOff x="2836718" y="0"/>
            <a:chExt cx="2611581" cy="6858000"/>
          </a:xfrm>
        </p:grpSpPr>
        <p:sp useBgFill="1">
          <p:nvSpPr>
            <p:cNvPr id="73" name="Rectangle 19">
              <a:extLst>
                <a:ext uri="{FF2B5EF4-FFF2-40B4-BE49-F238E27FC236}">
                  <a16:creationId xmlns:a16="http://schemas.microsoft.com/office/drawing/2014/main" id="{E84ABF24-FB51-4950-AA13-9C38FA273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836718" y="0"/>
              <a:ext cx="2611581" cy="2554287"/>
            </a:xfrm>
            <a:custGeom>
              <a:avLst/>
              <a:gdLst>
                <a:gd name="connsiteX0" fmla="*/ 0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0 w 2570017"/>
                <a:gd name="connsiteY4" fmla="*/ 0 h 2554287"/>
                <a:gd name="connsiteX0" fmla="*/ 904009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904009 w 2570017"/>
                <a:gd name="connsiteY4" fmla="*/ 0 h 2554287"/>
                <a:gd name="connsiteX0" fmla="*/ 644236 w 2570017"/>
                <a:gd name="connsiteY0" fmla="*/ 10391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44236 w 2570017"/>
                <a:gd name="connsiteY4" fmla="*/ 10391 h 2554287"/>
                <a:gd name="connsiteX0" fmla="*/ 633845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33845 w 2570017"/>
                <a:gd name="connsiteY4" fmla="*/ 0 h 2554287"/>
                <a:gd name="connsiteX0" fmla="*/ 675409 w 2611581"/>
                <a:gd name="connsiteY0" fmla="*/ 0 h 2554287"/>
                <a:gd name="connsiteX1" fmla="*/ 2611581 w 2611581"/>
                <a:gd name="connsiteY1" fmla="*/ 0 h 2554287"/>
                <a:gd name="connsiteX2" fmla="*/ 2611581 w 2611581"/>
                <a:gd name="connsiteY2" fmla="*/ 2554287 h 2554287"/>
                <a:gd name="connsiteX3" fmla="*/ 0 w 2611581"/>
                <a:gd name="connsiteY3" fmla="*/ 2554287 h 2554287"/>
                <a:gd name="connsiteX4" fmla="*/ 675409 w 2611581"/>
                <a:gd name="connsiteY4" fmla="*/ 0 h 255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1581" h="2554287">
                  <a:moveTo>
                    <a:pt x="675409" y="0"/>
                  </a:moveTo>
                  <a:lnTo>
                    <a:pt x="2611581" y="0"/>
                  </a:lnTo>
                  <a:lnTo>
                    <a:pt x="2611581" y="2554287"/>
                  </a:lnTo>
                  <a:lnTo>
                    <a:pt x="0" y="2554287"/>
                  </a:lnTo>
                  <a:lnTo>
                    <a:pt x="675409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74" name="Rectangle 20">
              <a:extLst>
                <a:ext uri="{FF2B5EF4-FFF2-40B4-BE49-F238E27FC236}">
                  <a16:creationId xmlns:a16="http://schemas.microsoft.com/office/drawing/2014/main" id="{66B54044-7162-4346-93AF-91F5EF08F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836718" y="2554287"/>
              <a:ext cx="2611581" cy="4303713"/>
            </a:xfrm>
            <a:custGeom>
              <a:avLst/>
              <a:gdLst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0 w 2611581"/>
                <a:gd name="connsiteY3" fmla="*/ 4303713 h 4303713"/>
                <a:gd name="connsiteX4" fmla="*/ 0 w 2611581"/>
                <a:gd name="connsiteY4" fmla="*/ 0 h 4303713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693718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963882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213264 w 2611581"/>
                <a:gd name="connsiteY3" fmla="*/ 4293322 h 4303713"/>
                <a:gd name="connsiteX4" fmla="*/ 0 w 2611581"/>
                <a:gd name="connsiteY4" fmla="*/ 0 h 4303713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171701 w 2611581"/>
                <a:gd name="connsiteY3" fmla="*/ 3638695 h 4303713"/>
                <a:gd name="connsiteX4" fmla="*/ 0 w 2611581"/>
                <a:gd name="connsiteY4" fmla="*/ 0 h 4303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1581" h="4303713">
                  <a:moveTo>
                    <a:pt x="0" y="0"/>
                  </a:moveTo>
                  <a:lnTo>
                    <a:pt x="2611581" y="0"/>
                  </a:lnTo>
                  <a:lnTo>
                    <a:pt x="2611581" y="4303713"/>
                  </a:lnTo>
                  <a:lnTo>
                    <a:pt x="2171701" y="363869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EF05D2A-6417-4683-B103-2F6594C7F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59100" y="-4763"/>
            <a:ext cx="5014912" cy="6862763"/>
            <a:chOff x="2928938" y="-4763"/>
            <a:chExt cx="5014912" cy="6862763"/>
          </a:xfrm>
        </p:grpSpPr>
        <p:sp>
          <p:nvSpPr>
            <p:cNvPr id="77" name="Freeform 6">
              <a:extLst>
                <a:ext uri="{FF2B5EF4-FFF2-40B4-BE49-F238E27FC236}">
                  <a16:creationId xmlns:a16="http://schemas.microsoft.com/office/drawing/2014/main" id="{98F07F70-C0D3-4397-AABB-1B48599EE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78" name="Freeform 7">
              <a:extLst>
                <a:ext uri="{FF2B5EF4-FFF2-40B4-BE49-F238E27FC236}">
                  <a16:creationId xmlns:a16="http://schemas.microsoft.com/office/drawing/2014/main" id="{DA8D4D12-8066-414D-9ADE-E57A157B1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79" name="Freeform 9">
              <a:extLst>
                <a:ext uri="{FF2B5EF4-FFF2-40B4-BE49-F238E27FC236}">
                  <a16:creationId xmlns:a16="http://schemas.microsoft.com/office/drawing/2014/main" id="{1B5991B5-30B0-43FC-B480-D46CDADA5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80" name="Freeform 10">
              <a:extLst>
                <a:ext uri="{FF2B5EF4-FFF2-40B4-BE49-F238E27FC236}">
                  <a16:creationId xmlns:a16="http://schemas.microsoft.com/office/drawing/2014/main" id="{37C3E8EB-F89D-4213-AF06-BEC76C9846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81" name="Freeform 11">
              <a:extLst>
                <a:ext uri="{FF2B5EF4-FFF2-40B4-BE49-F238E27FC236}">
                  <a16:creationId xmlns:a16="http://schemas.microsoft.com/office/drawing/2014/main" id="{EBEC147A-2E68-4A61-9B16-14DEB275B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82" name="Freeform 12">
              <a:extLst>
                <a:ext uri="{FF2B5EF4-FFF2-40B4-BE49-F238E27FC236}">
                  <a16:creationId xmlns:a16="http://schemas.microsoft.com/office/drawing/2014/main" id="{60875B87-EA27-4C1C-B44D-CA16609D7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92F6D15-7772-4C76-8A00-9231DDE3E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399" y="1380068"/>
            <a:ext cx="6524623" cy="26161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000" b="0"/>
              <a:t>Questions and </a:t>
            </a:r>
            <a:r>
              <a:rPr lang="en-US" sz="6000"/>
              <a:t>Comments</a:t>
            </a:r>
            <a:endParaRPr lang="en-US" sz="6000" b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312DAE-9ACB-485B-83A3-191D24AD45FE}"/>
              </a:ext>
            </a:extLst>
          </p:cNvPr>
          <p:cNvSpPr txBox="1"/>
          <p:nvPr/>
        </p:nvSpPr>
        <p:spPr>
          <a:xfrm>
            <a:off x="8651631" y="6288399"/>
            <a:ext cx="32121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/>
              <a:t>Koff &amp; Associates | koffassociates.com</a:t>
            </a:r>
          </a:p>
          <a:p>
            <a:endParaRPr lang="en-US"/>
          </a:p>
        </p:txBody>
      </p:sp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5BE114F4-66DD-440A-9C02-BD3DD3148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7598" y="290264"/>
            <a:ext cx="3912076" cy="9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81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33">
            <a:extLst>
              <a:ext uri="{FF2B5EF4-FFF2-40B4-BE49-F238E27FC236}">
                <a16:creationId xmlns:a16="http://schemas.microsoft.com/office/drawing/2014/main" id="{FFDFDE97-4A97-47C3-A34F-FC7FD441C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5929D068-05C4-4FD7-805E-67B98DC00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id="{802E4133-42B8-4E61-88E6-34AA55241E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3FA7762F-EFA7-4921-8668-F1C73A0D5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22FFCE41-B971-4162-8DF9-DBF817DDA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90D48A4B-3F05-4D98-B608-F5E23EA0D0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id="{AF334AC8-D046-47E1-BCFA-12AF52A42A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56" name="Rectangle 41">
            <a:extLst>
              <a:ext uri="{FF2B5EF4-FFF2-40B4-BE49-F238E27FC236}">
                <a16:creationId xmlns:a16="http://schemas.microsoft.com/office/drawing/2014/main" id="{7598300D-80B4-4198-A7BD-B15BC31C9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uster of books">
            <a:extLst>
              <a:ext uri="{FF2B5EF4-FFF2-40B4-BE49-F238E27FC236}">
                <a16:creationId xmlns:a16="http://schemas.microsoft.com/office/drawing/2014/main" id="{D37DB6C5-0DDB-41B0-9AA5-88D6F7405E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6" r="24564" b="9092"/>
          <a:stretch/>
        </p:blipFill>
        <p:spPr>
          <a:xfrm>
            <a:off x="20" y="10"/>
            <a:ext cx="5448280" cy="6857990"/>
          </a:xfrm>
          <a:prstGeom prst="rect">
            <a:avLst/>
          </a:prstGeom>
        </p:spPr>
      </p:pic>
      <p:grpSp>
        <p:nvGrpSpPr>
          <p:cNvPr id="57" name="Group 43">
            <a:extLst>
              <a:ext uri="{FF2B5EF4-FFF2-40B4-BE49-F238E27FC236}">
                <a16:creationId xmlns:a16="http://schemas.microsoft.com/office/drawing/2014/main" id="{AEE4B65F-3548-4B65-9353-5B888725B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836718" y="0"/>
            <a:ext cx="2611581" cy="6858000"/>
            <a:chOff x="2836718" y="0"/>
            <a:chExt cx="2611581" cy="6858000"/>
          </a:xfrm>
        </p:grpSpPr>
        <p:sp useBgFill="1">
          <p:nvSpPr>
            <p:cNvPr id="45" name="Rectangle 19">
              <a:extLst>
                <a:ext uri="{FF2B5EF4-FFF2-40B4-BE49-F238E27FC236}">
                  <a16:creationId xmlns:a16="http://schemas.microsoft.com/office/drawing/2014/main" id="{E84ABF24-FB51-4950-AA13-9C38FA273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836718" y="0"/>
              <a:ext cx="2611581" cy="2554287"/>
            </a:xfrm>
            <a:custGeom>
              <a:avLst/>
              <a:gdLst>
                <a:gd name="connsiteX0" fmla="*/ 0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0 w 2570017"/>
                <a:gd name="connsiteY4" fmla="*/ 0 h 2554287"/>
                <a:gd name="connsiteX0" fmla="*/ 904009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904009 w 2570017"/>
                <a:gd name="connsiteY4" fmla="*/ 0 h 2554287"/>
                <a:gd name="connsiteX0" fmla="*/ 644236 w 2570017"/>
                <a:gd name="connsiteY0" fmla="*/ 10391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44236 w 2570017"/>
                <a:gd name="connsiteY4" fmla="*/ 10391 h 2554287"/>
                <a:gd name="connsiteX0" fmla="*/ 633845 w 2570017"/>
                <a:gd name="connsiteY0" fmla="*/ 0 h 2554287"/>
                <a:gd name="connsiteX1" fmla="*/ 2570017 w 2570017"/>
                <a:gd name="connsiteY1" fmla="*/ 0 h 2554287"/>
                <a:gd name="connsiteX2" fmla="*/ 2570017 w 2570017"/>
                <a:gd name="connsiteY2" fmla="*/ 2554287 h 2554287"/>
                <a:gd name="connsiteX3" fmla="*/ 0 w 2570017"/>
                <a:gd name="connsiteY3" fmla="*/ 2554287 h 2554287"/>
                <a:gd name="connsiteX4" fmla="*/ 633845 w 2570017"/>
                <a:gd name="connsiteY4" fmla="*/ 0 h 2554287"/>
                <a:gd name="connsiteX0" fmla="*/ 675409 w 2611581"/>
                <a:gd name="connsiteY0" fmla="*/ 0 h 2554287"/>
                <a:gd name="connsiteX1" fmla="*/ 2611581 w 2611581"/>
                <a:gd name="connsiteY1" fmla="*/ 0 h 2554287"/>
                <a:gd name="connsiteX2" fmla="*/ 2611581 w 2611581"/>
                <a:gd name="connsiteY2" fmla="*/ 2554287 h 2554287"/>
                <a:gd name="connsiteX3" fmla="*/ 0 w 2611581"/>
                <a:gd name="connsiteY3" fmla="*/ 2554287 h 2554287"/>
                <a:gd name="connsiteX4" fmla="*/ 675409 w 2611581"/>
                <a:gd name="connsiteY4" fmla="*/ 0 h 2554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1581" h="2554287">
                  <a:moveTo>
                    <a:pt x="675409" y="0"/>
                  </a:moveTo>
                  <a:lnTo>
                    <a:pt x="2611581" y="0"/>
                  </a:lnTo>
                  <a:lnTo>
                    <a:pt x="2611581" y="2554287"/>
                  </a:lnTo>
                  <a:lnTo>
                    <a:pt x="0" y="2554287"/>
                  </a:lnTo>
                  <a:lnTo>
                    <a:pt x="675409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 useBgFill="1">
          <p:nvSpPr>
            <p:cNvPr id="58" name="Rectangle 20">
              <a:extLst>
                <a:ext uri="{FF2B5EF4-FFF2-40B4-BE49-F238E27FC236}">
                  <a16:creationId xmlns:a16="http://schemas.microsoft.com/office/drawing/2014/main" id="{66B54044-7162-4346-93AF-91F5EF08F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836718" y="2554287"/>
              <a:ext cx="2611581" cy="4303713"/>
            </a:xfrm>
            <a:custGeom>
              <a:avLst/>
              <a:gdLst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0 w 2611581"/>
                <a:gd name="connsiteY3" fmla="*/ 4303713 h 4303713"/>
                <a:gd name="connsiteX4" fmla="*/ 0 w 2611581"/>
                <a:gd name="connsiteY4" fmla="*/ 0 h 4303713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693718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14104"/>
                <a:gd name="connsiteX1" fmla="*/ 2611581 w 2611581"/>
                <a:gd name="connsiteY1" fmla="*/ 0 h 4314104"/>
                <a:gd name="connsiteX2" fmla="*/ 2611581 w 2611581"/>
                <a:gd name="connsiteY2" fmla="*/ 4303713 h 4314104"/>
                <a:gd name="connsiteX3" fmla="*/ 1963882 w 2611581"/>
                <a:gd name="connsiteY3" fmla="*/ 4314104 h 4314104"/>
                <a:gd name="connsiteX4" fmla="*/ 0 w 2611581"/>
                <a:gd name="connsiteY4" fmla="*/ 0 h 4314104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213264 w 2611581"/>
                <a:gd name="connsiteY3" fmla="*/ 4293322 h 4303713"/>
                <a:gd name="connsiteX4" fmla="*/ 0 w 2611581"/>
                <a:gd name="connsiteY4" fmla="*/ 0 h 4303713"/>
                <a:gd name="connsiteX0" fmla="*/ 0 w 2611581"/>
                <a:gd name="connsiteY0" fmla="*/ 0 h 4303713"/>
                <a:gd name="connsiteX1" fmla="*/ 2611581 w 2611581"/>
                <a:gd name="connsiteY1" fmla="*/ 0 h 4303713"/>
                <a:gd name="connsiteX2" fmla="*/ 2611581 w 2611581"/>
                <a:gd name="connsiteY2" fmla="*/ 4303713 h 4303713"/>
                <a:gd name="connsiteX3" fmla="*/ 2171701 w 2611581"/>
                <a:gd name="connsiteY3" fmla="*/ 3638695 h 4303713"/>
                <a:gd name="connsiteX4" fmla="*/ 0 w 2611581"/>
                <a:gd name="connsiteY4" fmla="*/ 0 h 4303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11581" h="4303713">
                  <a:moveTo>
                    <a:pt x="0" y="0"/>
                  </a:moveTo>
                  <a:lnTo>
                    <a:pt x="2611581" y="0"/>
                  </a:lnTo>
                  <a:lnTo>
                    <a:pt x="2611581" y="4303713"/>
                  </a:lnTo>
                  <a:lnTo>
                    <a:pt x="2171701" y="3638695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EF05D2A-6417-4683-B103-2F6594C7F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59100" y="-4763"/>
            <a:ext cx="5014912" cy="6862763"/>
            <a:chOff x="2928938" y="-4763"/>
            <a:chExt cx="5014912" cy="6862763"/>
          </a:xfrm>
        </p:grpSpPr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98F07F70-C0D3-4397-AABB-1B48599EE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id="{DA8D4D12-8066-414D-9ADE-E57A157B13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51" name="Freeform 9">
              <a:extLst>
                <a:ext uri="{FF2B5EF4-FFF2-40B4-BE49-F238E27FC236}">
                  <a16:creationId xmlns:a16="http://schemas.microsoft.com/office/drawing/2014/main" id="{1B5991B5-30B0-43FC-B480-D46CDADA5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37C3E8EB-F89D-4213-AF06-BEC76C9846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EBEC147A-2E68-4A61-9B16-14DEB275B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54" name="Freeform 12">
              <a:extLst>
                <a:ext uri="{FF2B5EF4-FFF2-40B4-BE49-F238E27FC236}">
                  <a16:creationId xmlns:a16="http://schemas.microsoft.com/office/drawing/2014/main" id="{60875B87-EA27-4C1C-B44D-CA16609D7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92F6D15-7772-4C76-8A00-9231DDE3E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8399" y="1380068"/>
            <a:ext cx="6524623" cy="26161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6000" b="0"/>
              <a:t>Classification Study</a:t>
            </a:r>
            <a:br>
              <a:rPr lang="en-US" sz="6000" b="0"/>
            </a:br>
            <a:endParaRPr lang="en-US" sz="6000" b="0"/>
          </a:p>
        </p:txBody>
      </p:sp>
    </p:spTree>
    <p:extLst>
      <p:ext uri="{BB962C8B-B14F-4D97-AF65-F5344CB8AC3E}">
        <p14:creationId xmlns:p14="http://schemas.microsoft.com/office/powerpoint/2010/main" val="2044991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60ACC13-B825-49F3-93DE-C8B8F2FA3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F947B31F-CA03-4793-845D-FD86BABC1A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DCDDE94D-F78C-4A48-AEA6-E922FC99A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445A886-F3CA-4DE4-90D7-535F9707B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A8999CB6-C053-418B-AE37-E470804D25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81EA3E26-BFCD-4396-AE8A-2A9828BFF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5F9BC582-73A6-4D8A-8738-E36476489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6AD30037-67ED-4367-9BE0-45787510B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8" name="Picture 7" descr="A group of people talking&#10;&#10;Description automatically generated with low confidence">
            <a:extLst>
              <a:ext uri="{FF2B5EF4-FFF2-40B4-BE49-F238E27FC236}">
                <a16:creationId xmlns:a16="http://schemas.microsoft.com/office/drawing/2014/main" id="{BA291AD9-99D8-4895-AF3C-2A6F60571B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r="38283" b="-1"/>
          <a:stretch/>
        </p:blipFill>
        <p:spPr>
          <a:xfrm>
            <a:off x="6892924" y="10"/>
            <a:ext cx="5299077" cy="6857990"/>
          </a:xfrm>
          <a:custGeom>
            <a:avLst/>
            <a:gdLst/>
            <a:ahLst/>
            <a:cxnLst/>
            <a:rect l="l" t="t" r="r" b="b"/>
            <a:pathLst>
              <a:path w="5299077" h="6858000">
                <a:moveTo>
                  <a:pt x="836871" y="0"/>
                </a:moveTo>
                <a:lnTo>
                  <a:pt x="5299077" y="0"/>
                </a:lnTo>
                <a:lnTo>
                  <a:pt x="5299077" y="6858000"/>
                </a:lnTo>
                <a:lnTo>
                  <a:pt x="1911312" y="6858000"/>
                </a:lnTo>
                <a:lnTo>
                  <a:pt x="0" y="5333999"/>
                </a:lnTo>
                <a:close/>
              </a:path>
            </a:pathLst>
          </a:cu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0841A4E-5BC1-44B4-83CF-D524E8AE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32760" y="0"/>
            <a:ext cx="2436813" cy="6858001"/>
            <a:chOff x="1320800" y="0"/>
            <a:chExt cx="2436813" cy="6858001"/>
          </a:xfrm>
        </p:grpSpPr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BF371BCC-8954-44E2-8C4F-29DC18872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CD3505BE-B420-41C5-BE34-3E7652D37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4B68A05B-A78B-4D59-8CF9-1900731A21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84D57A01-C112-4FF2-B5ED-0B762AAD9C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6CCCCDF1-5D4F-4CA1-8400-DFBB96BB0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20A090B2-5344-43CD-BC70-A6D44F15E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>
          <a:xfrm>
            <a:off x="2008659" y="577717"/>
            <a:ext cx="2113611" cy="933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Purpose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388699" y="1640679"/>
            <a:ext cx="5815250" cy="40052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78A22F">
                  <a:lumMod val="75000"/>
                </a:srgbClr>
              </a:buClr>
              <a:buSzPct val="14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Up-to-date &amp; current class plan/descriptions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78A22F">
                  <a:lumMod val="75000"/>
                </a:srgbClr>
              </a:buClr>
              <a:buSzPct val="14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Ensure legal compliance </a:t>
            </a:r>
          </a:p>
          <a:p>
            <a:pPr marL="800100" marR="0" lvl="1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78A22F">
                  <a:lumMod val="75000"/>
                </a:srgbClr>
              </a:buClr>
              <a:buSzPct val="14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Fair Labor Standards Act &amp; Americans With Disabilities Act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78A22F">
                  <a:lumMod val="75000"/>
                </a:srgbClr>
              </a:buClr>
              <a:buSzPct val="14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Enhance recruitment process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78A22F">
                  <a:lumMod val="75000"/>
                </a:srgbClr>
              </a:buClr>
              <a:buSzPct val="14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Career paths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78A22F">
                  <a:lumMod val="75000"/>
                </a:srgbClr>
              </a:buClr>
              <a:buSzPct val="14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Training opportunities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78A22F">
                  <a:lumMod val="75000"/>
                </a:srgbClr>
              </a:buClr>
              <a:buSzPct val="14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Objective performance evaluations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78A22F">
                  <a:lumMod val="75000"/>
                </a:srgbClr>
              </a:buClr>
              <a:buSzPct val="14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Equitable compensation system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78A22F">
                  <a:lumMod val="75000"/>
                </a:srgbClr>
              </a:buClr>
              <a:buSzPct val="145000"/>
              <a:buFont typeface="Arial"/>
              <a:buChar char="•"/>
              <a:tabLst/>
              <a:defRPr/>
            </a:pP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6BD3B6A0-6EF6-49AB-B2CD-47AE16E27E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2180"/>
            <a:ext cx="622964" cy="62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58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1092D16-14DA-4606-831F-0DB3EEECB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1806E72-5EFD-4407-B492-2EBC71FF5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BA81CA3B-9A2E-4F71-BF99-2C58BA76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D00EF4F3-D70F-44D5-A71C-69C3FA0D28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2CC930FA-FD42-4EF1-A9AB-0F9C30238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F18F276C-D13F-46CF-9880-2050C2DBF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EAB50995-FA10-4035-B16D-7D3989B2B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4C52C56-BEF2-4E22-8C8E-A7AC96B03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5020" y="685800"/>
            <a:ext cx="2886633" cy="510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  <a:defRPr/>
            </a:pPr>
            <a:r>
              <a:rPr lang="en-US" altLang="en-US" sz="36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Classification Study Methodology/Process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745045902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8445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0" name="Group 134">
            <a:extLst>
              <a:ext uri="{FF2B5EF4-FFF2-40B4-BE49-F238E27FC236}">
                <a16:creationId xmlns:a16="http://schemas.microsoft.com/office/drawing/2014/main" id="{952C2058-CA0A-4B99-8716-7E760D0B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36" name="Freeform 6">
              <a:extLst>
                <a:ext uri="{FF2B5EF4-FFF2-40B4-BE49-F238E27FC236}">
                  <a16:creationId xmlns:a16="http://schemas.microsoft.com/office/drawing/2014/main" id="{4A6566F1-091F-4641-BFA8-2C537FE009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7" name="Freeform 7">
              <a:extLst>
                <a:ext uri="{FF2B5EF4-FFF2-40B4-BE49-F238E27FC236}">
                  <a16:creationId xmlns:a16="http://schemas.microsoft.com/office/drawing/2014/main" id="{6F27D000-B175-4C3D-B8B0-5C87DD45D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38" name="Freeform 8">
              <a:extLst>
                <a:ext uri="{FF2B5EF4-FFF2-40B4-BE49-F238E27FC236}">
                  <a16:creationId xmlns:a16="http://schemas.microsoft.com/office/drawing/2014/main" id="{679F0CF8-429F-4F03-935F-85822F4E8E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39" name="Freeform 9">
              <a:extLst>
                <a:ext uri="{FF2B5EF4-FFF2-40B4-BE49-F238E27FC236}">
                  <a16:creationId xmlns:a16="http://schemas.microsoft.com/office/drawing/2014/main" id="{F91E19DA-743C-4AE7-99CE-9BA67CD89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40" name="Freeform 10">
              <a:extLst>
                <a:ext uri="{FF2B5EF4-FFF2-40B4-BE49-F238E27FC236}">
                  <a16:creationId xmlns:a16="http://schemas.microsoft.com/office/drawing/2014/main" id="{9F6622D9-B5D3-428E-9893-28324ECDE8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41" name="Freeform 11">
              <a:extLst>
                <a:ext uri="{FF2B5EF4-FFF2-40B4-BE49-F238E27FC236}">
                  <a16:creationId xmlns:a16="http://schemas.microsoft.com/office/drawing/2014/main" id="{0E1B28FD-749F-4AB3-9BA8-5B49BE75A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B7B9961-6C56-4960-AA9E-5C6C45C3E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360484"/>
            <a:ext cx="4278928" cy="141263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kern="0">
                <a:latin typeface="Century Gothic" panose="020B0502020202020204" pitchFamily="34" charset="0"/>
              </a:rPr>
              <a:t>Job Analysis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AADF9-0CD6-4DBB-9BF0-9DB0040FD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4009" y="2090736"/>
            <a:ext cx="4278929" cy="312420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en-US"/>
              <a:t>Decision making/judgment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Difficulty &amp; complexity of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Supervisory responsibilities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Non-supervisory responsibilities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Minimum qualifications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Working conditions/risk factors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Contacts</a:t>
            </a:r>
          </a:p>
        </p:txBody>
      </p:sp>
      <p:sp>
        <p:nvSpPr>
          <p:cNvPr id="4101" name="Rounded Rectangle 16">
            <a:extLst>
              <a:ext uri="{FF2B5EF4-FFF2-40B4-BE49-F238E27FC236}">
                <a16:creationId xmlns:a16="http://schemas.microsoft.com/office/drawing/2014/main" id="{EE1AFEC2-0AB7-4470-A4E1-E25CEB40B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648931"/>
            <a:ext cx="5407023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How to do a market analysis for a business plan">
            <a:extLst>
              <a:ext uri="{FF2B5EF4-FFF2-40B4-BE49-F238E27FC236}">
                <a16:creationId xmlns:a16="http://schemas.microsoft.com/office/drawing/2014/main" id="{73B5ABC6-52D2-4855-97A8-F3931484ED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2" b="2"/>
          <a:stretch/>
        </p:blipFill>
        <p:spPr bwMode="auto">
          <a:xfrm>
            <a:off x="6434407" y="1011765"/>
            <a:ext cx="4744154" cy="454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187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E58348C3-6249-4952-AA86-C63DB35EA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E6174AD-DBB0-43E6-98C2-738DB3A15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59100" y="-4763"/>
            <a:ext cx="5014912" cy="6862763"/>
            <a:chOff x="2928938" y="-4763"/>
            <a:chExt cx="5014912" cy="6862763"/>
          </a:xfrm>
        </p:grpSpPr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50A59800-3661-4778-9D8A-F816C85C4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7A810977-C816-4698-B7E7-0E6BDED794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181E4B1B-2437-4A14-8927-817FC7AED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3F98AD26-9FF7-44EA-B876-9C857F8ED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32EBB12A-A9CE-446F-9462-15DAC0D0F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85925599-F99B-48E5-A384-76136C081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>
          <a:xfrm>
            <a:off x="5448299" y="1380068"/>
            <a:ext cx="6054723" cy="26161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r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000" b="1" i="0" u="none" strike="noStrike" spc="0" normalizeH="0" baseline="0" noProof="0">
                <a:ln w="3175" cmpd="sng">
                  <a:noFill/>
                </a:ln>
                <a:uLnTx/>
                <a:uFillTx/>
                <a:latin typeface="+mj-lt"/>
                <a:ea typeface="+mj-ea"/>
                <a:cs typeface="+mj-cs"/>
              </a:rPr>
              <a:t>Compensation Study</a:t>
            </a:r>
          </a:p>
        </p:txBody>
      </p:sp>
      <p:pic>
        <p:nvPicPr>
          <p:cNvPr id="6" name="Picture 5" descr="Graph">
            <a:extLst>
              <a:ext uri="{FF2B5EF4-FFF2-40B4-BE49-F238E27FC236}">
                <a16:creationId xmlns:a16="http://schemas.microsoft.com/office/drawing/2014/main" id="{59D9A5C1-D581-4BC1-8878-584B68BD0E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4" r="28307" b="9090"/>
          <a:stretch/>
        </p:blipFill>
        <p:spPr>
          <a:xfrm>
            <a:off x="20" y="10"/>
            <a:ext cx="5448280" cy="6857990"/>
          </a:xfrm>
          <a:custGeom>
            <a:avLst/>
            <a:gdLst/>
            <a:ahLst/>
            <a:cxnLst/>
            <a:rect l="l" t="t" r="r" b="b"/>
            <a:pathLst>
              <a:path w="5448300" h="6858000">
                <a:moveTo>
                  <a:pt x="0" y="0"/>
                </a:moveTo>
                <a:lnTo>
                  <a:pt x="3513666" y="0"/>
                </a:lnTo>
                <a:lnTo>
                  <a:pt x="2861733" y="2548466"/>
                </a:lnTo>
                <a:lnTo>
                  <a:pt x="5448300" y="68537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ln w="38100">
            <a:noFill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52994" y="1276350"/>
            <a:ext cx="11991225" cy="35976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116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1092D16-14DA-4606-831F-0DB3EEECB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81806E72-5EFD-4407-B492-2EBC71FF5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BA81CA3B-9A2E-4F71-BF99-2C58BA76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D00EF4F3-D70F-44D5-A71C-69C3FA0D28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2CC930FA-FD42-4EF1-A9AB-0F9C30238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F18F276C-D13F-46CF-9880-2050C2DBF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EAB50995-FA10-4035-B16D-7D3989B2B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63336871-0118-4F6E-8DBD-20AEFC62A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6306" y="1"/>
            <a:ext cx="445569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71392" y="1074392"/>
            <a:ext cx="2443433" cy="4377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 w="3175" cmpd="sng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Survey Elements</a:t>
            </a:r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F03CC8D0-33AF-417F-8454-1FDB6C22D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9032100" cy="6858000"/>
          </a:xfrm>
          <a:custGeom>
            <a:avLst/>
            <a:gdLst>
              <a:gd name="connsiteX0" fmla="*/ 7891921 w 9032100"/>
              <a:gd name="connsiteY0" fmla="*/ 1602751 h 6858000"/>
              <a:gd name="connsiteX1" fmla="*/ 9032100 w 9032100"/>
              <a:gd name="connsiteY1" fmla="*/ 0 h 6858000"/>
              <a:gd name="connsiteX2" fmla="*/ 7880182 w 9032100"/>
              <a:gd name="connsiteY2" fmla="*/ 0 h 6858000"/>
              <a:gd name="connsiteX3" fmla="*/ 7880182 w 9032100"/>
              <a:gd name="connsiteY3" fmla="*/ 1528762 h 6858000"/>
              <a:gd name="connsiteX4" fmla="*/ 7880182 w 9032100"/>
              <a:gd name="connsiteY4" fmla="*/ 6858000 h 6858000"/>
              <a:gd name="connsiteX5" fmla="*/ 8725712 w 9032100"/>
              <a:gd name="connsiteY5" fmla="*/ 6858000 h 6858000"/>
              <a:gd name="connsiteX6" fmla="*/ 7891921 w 9032100"/>
              <a:gd name="connsiteY6" fmla="*/ 1602751 h 6858000"/>
              <a:gd name="connsiteX7" fmla="*/ 7880182 w 9032100"/>
              <a:gd name="connsiteY7" fmla="*/ 1619252 h 6858000"/>
              <a:gd name="connsiteX8" fmla="*/ 0 w 9032100"/>
              <a:gd name="connsiteY8" fmla="*/ 6858000 h 6858000"/>
              <a:gd name="connsiteX9" fmla="*/ 7880181 w 9032100"/>
              <a:gd name="connsiteY9" fmla="*/ 6858000 h 6858000"/>
              <a:gd name="connsiteX10" fmla="*/ 7880181 w 9032100"/>
              <a:gd name="connsiteY10" fmla="*/ 0 h 6858000"/>
              <a:gd name="connsiteX11" fmla="*/ 0 w 9032100"/>
              <a:gd name="connsiteY1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032100" h="6858000">
                <a:moveTo>
                  <a:pt x="7891921" y="1602751"/>
                </a:moveTo>
                <a:lnTo>
                  <a:pt x="9032100" y="0"/>
                </a:lnTo>
                <a:lnTo>
                  <a:pt x="7880182" y="0"/>
                </a:lnTo>
                <a:lnTo>
                  <a:pt x="7880182" y="1528762"/>
                </a:lnTo>
                <a:close/>
                <a:moveTo>
                  <a:pt x="7880182" y="6858000"/>
                </a:moveTo>
                <a:lnTo>
                  <a:pt x="8725712" y="6858000"/>
                </a:lnTo>
                <a:lnTo>
                  <a:pt x="7891921" y="1602751"/>
                </a:lnTo>
                <a:lnTo>
                  <a:pt x="7880182" y="1619252"/>
                </a:lnTo>
                <a:close/>
                <a:moveTo>
                  <a:pt x="0" y="6858000"/>
                </a:moveTo>
                <a:lnTo>
                  <a:pt x="7880181" y="6858000"/>
                </a:lnTo>
                <a:lnTo>
                  <a:pt x="7880181" y="0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5A08A69-9EE1-4A9E-96B6-D769D87C2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42667" y="0"/>
            <a:ext cx="2436813" cy="6858001"/>
            <a:chOff x="1320800" y="0"/>
            <a:chExt cx="2436813" cy="6858001"/>
          </a:xfrm>
        </p:grpSpPr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4E4F433A-15D2-423F-8739-13AEA4E47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4021F900-DEF3-4537-92E5-C37ECB7AE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653620E7-B03C-48E2-8561-FCA918F8D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id="{108701B4-8FEE-43D1-9954-9C064D75C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99E0FE54-1668-4AD5-9242-892A6323B9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75498FE5-B57D-4FD9-81E0-4E1CB65C0E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5761766"/>
              </p:ext>
            </p:extLst>
          </p:nvPr>
        </p:nvGraphicFramePr>
        <p:xfrm>
          <a:off x="609792" y="1074392"/>
          <a:ext cx="6749521" cy="5239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FFEDCC86-09E5-40BC-87E2-1083D3C7FD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2180"/>
            <a:ext cx="622964" cy="62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13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Koff &amp; Associates colors">
      <a:dk1>
        <a:sysClr val="windowText" lastClr="000000"/>
      </a:dk1>
      <a:lt1>
        <a:sysClr val="window" lastClr="FFFFFF"/>
      </a:lt1>
      <a:dk2>
        <a:srgbClr val="595959"/>
      </a:dk2>
      <a:lt2>
        <a:srgbClr val="E7E6E6"/>
      </a:lt2>
      <a:accent1>
        <a:srgbClr val="78A22F"/>
      </a:accent1>
      <a:accent2>
        <a:srgbClr val="78A22F"/>
      </a:accent2>
      <a:accent3>
        <a:srgbClr val="A5A5A5"/>
      </a:accent3>
      <a:accent4>
        <a:srgbClr val="FFC000"/>
      </a:accent4>
      <a:accent5>
        <a:srgbClr val="F47B20"/>
      </a:accent5>
      <a:accent6>
        <a:srgbClr val="70AD47"/>
      </a:accent6>
      <a:hlink>
        <a:srgbClr val="0563C1"/>
      </a:hlink>
      <a:folHlink>
        <a:srgbClr val="954F72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ppt/theme/theme2.xml><?xml version="1.0" encoding="utf-8"?>
<a:theme xmlns:a="http://schemas.openxmlformats.org/drawingml/2006/main" name="1_Parallax">
  <a:themeElements>
    <a:clrScheme name="Koff &amp; Associates colors">
      <a:dk1>
        <a:sysClr val="windowText" lastClr="000000"/>
      </a:dk1>
      <a:lt1>
        <a:sysClr val="window" lastClr="FFFFFF"/>
      </a:lt1>
      <a:dk2>
        <a:srgbClr val="595959"/>
      </a:dk2>
      <a:lt2>
        <a:srgbClr val="E7E6E6"/>
      </a:lt2>
      <a:accent1>
        <a:srgbClr val="78A22F"/>
      </a:accent1>
      <a:accent2>
        <a:srgbClr val="78A22F"/>
      </a:accent2>
      <a:accent3>
        <a:srgbClr val="A5A5A5"/>
      </a:accent3>
      <a:accent4>
        <a:srgbClr val="FFC000"/>
      </a:accent4>
      <a:accent5>
        <a:srgbClr val="F47B20"/>
      </a:accent5>
      <a:accent6>
        <a:srgbClr val="70AD47"/>
      </a:accent6>
      <a:hlink>
        <a:srgbClr val="0563C1"/>
      </a:hlink>
      <a:folHlink>
        <a:srgbClr val="954F72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off &amp; Associates colors">
    <a:dk1>
      <a:sysClr val="windowText" lastClr="000000"/>
    </a:dk1>
    <a:lt1>
      <a:sysClr val="window" lastClr="FFFFFF"/>
    </a:lt1>
    <a:dk2>
      <a:srgbClr val="595959"/>
    </a:dk2>
    <a:lt2>
      <a:srgbClr val="E7E6E6"/>
    </a:lt2>
    <a:accent1>
      <a:srgbClr val="78A22F"/>
    </a:accent1>
    <a:accent2>
      <a:srgbClr val="78A22F"/>
    </a:accent2>
    <a:accent3>
      <a:srgbClr val="A5A5A5"/>
    </a:accent3>
    <a:accent4>
      <a:srgbClr val="FFC000"/>
    </a:accent4>
    <a:accent5>
      <a:srgbClr val="F47B20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01EA58225EB46B5BFDEF7AACE8F8C" ma:contentTypeVersion="6" ma:contentTypeDescription="Create a new document." ma:contentTypeScope="" ma:versionID="d4a8b3bcfeb5a909a968298f10494d41">
  <xsd:schema xmlns:xsd="http://www.w3.org/2001/XMLSchema" xmlns:xs="http://www.w3.org/2001/XMLSchema" xmlns:p="http://schemas.microsoft.com/office/2006/metadata/properties" xmlns:ns2="a4974a7b-990a-49ad-9441-86acba5532b0" targetNamespace="http://schemas.microsoft.com/office/2006/metadata/properties" ma:root="true" ma:fieldsID="e7859c885762eecea8bb97e3d3fc0a4d" ns2:_="">
    <xsd:import namespace="a4974a7b-990a-49ad-9441-86acba5532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974a7b-990a-49ad-9441-86acba5532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49366B-9FED-439F-B1D0-F0AE285E3260}">
  <ds:schemaRefs>
    <ds:schemaRef ds:uri="a4974a7b-990a-49ad-9441-86acba5532b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2FDCD51-D789-43EB-A5FA-F1DB7A9835BF}">
  <ds:schemaRefs>
    <ds:schemaRef ds:uri="1b30abdb-105b-4b7a-95ad-ac33330dd567"/>
    <ds:schemaRef ds:uri="a4974a7b-990a-49ad-9441-86acba5532b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12E1A65-76BD-4E46-8428-34B5FE024F9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938</Words>
  <Application>Microsoft Office PowerPoint</Application>
  <PresentationFormat>Widescreen</PresentationFormat>
  <Paragraphs>299</Paragraphs>
  <Slides>38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Century Gothic</vt:lpstr>
      <vt:lpstr>Corbel</vt:lpstr>
      <vt:lpstr>Wingdings</vt:lpstr>
      <vt:lpstr>Parallax</vt:lpstr>
      <vt:lpstr>1_Parallax</vt:lpstr>
      <vt:lpstr>Yuba Community College District</vt:lpstr>
      <vt:lpstr>About Koff &amp; Associates</vt:lpstr>
      <vt:lpstr>PowerPoint Presentation</vt:lpstr>
      <vt:lpstr>Classification Study </vt:lpstr>
      <vt:lpstr>PowerPoint Presentation</vt:lpstr>
      <vt:lpstr>PowerPoint Presentation</vt:lpstr>
      <vt:lpstr>Job Analysis Factors</vt:lpstr>
      <vt:lpstr>PowerPoint Presentation</vt:lpstr>
      <vt:lpstr>PowerPoint Presentation</vt:lpstr>
      <vt:lpstr>PowerPoint Presentation</vt:lpstr>
      <vt:lpstr>PowerPoint Presentation</vt:lpstr>
      <vt:lpstr>Highly Customized Survey</vt:lpstr>
      <vt:lpstr>PowerPoint Presentation</vt:lpstr>
      <vt:lpstr>PowerPoint Presentation</vt:lpstr>
      <vt:lpstr>PowerPoint Presentation</vt:lpstr>
      <vt:lpstr>Stakeholder Touchpoints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Proposed Timeline – PDQs</vt:lpstr>
      <vt:lpstr>Questions and 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Phoenix  Comprehensive  Classification and Compensation Study</dc:title>
  <dc:creator>Eileen King</dc:creator>
  <cp:lastModifiedBy>Jamie Inderbitzen</cp:lastModifiedBy>
  <cp:revision>1</cp:revision>
  <cp:lastPrinted>2021-09-12T01:38:36Z</cp:lastPrinted>
  <dcterms:created xsi:type="dcterms:W3CDTF">2021-01-28T00:03:57Z</dcterms:created>
  <dcterms:modified xsi:type="dcterms:W3CDTF">2022-09-13T19:55:09Z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0x0101003D501EA58225EB46B5BFDEF7AACE8F8C</vt:lpwstr>
  </property>
</Properties>
</file>